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52" r:id="rId3"/>
    <p:sldId id="528" r:id="rId5"/>
    <p:sldId id="595" r:id="rId6"/>
    <p:sldId id="1475" r:id="rId7"/>
    <p:sldId id="501" r:id="rId8"/>
    <p:sldId id="408" r:id="rId9"/>
    <p:sldId id="554" r:id="rId10"/>
    <p:sldId id="552" r:id="rId11"/>
    <p:sldId id="576" r:id="rId12"/>
    <p:sldId id="566" r:id="rId13"/>
    <p:sldId id="1452" r:id="rId14"/>
    <p:sldId id="550" r:id="rId15"/>
    <p:sldId id="509" r:id="rId16"/>
    <p:sldId id="519" r:id="rId17"/>
    <p:sldId id="1453" r:id="rId18"/>
    <p:sldId id="562" r:id="rId19"/>
    <p:sldId id="1454" r:id="rId20"/>
    <p:sldId id="568" r:id="rId21"/>
    <p:sldId id="540" r:id="rId22"/>
    <p:sldId id="560" r:id="rId23"/>
    <p:sldId id="590" r:id="rId24"/>
    <p:sldId id="574" r:id="rId25"/>
    <p:sldId id="544" r:id="rId26"/>
    <p:sldId id="546" r:id="rId27"/>
    <p:sldId id="592" r:id="rId28"/>
    <p:sldId id="572" r:id="rId29"/>
    <p:sldId id="570" r:id="rId30"/>
    <p:sldId id="513" r:id="rId31"/>
    <p:sldId id="582" r:id="rId32"/>
    <p:sldId id="581" r:id="rId33"/>
    <p:sldId id="536" r:id="rId34"/>
    <p:sldId id="556" r:id="rId35"/>
    <p:sldId id="517" r:id="rId36"/>
    <p:sldId id="1481" r:id="rId37"/>
    <p:sldId id="409" r:id="rId38"/>
    <p:sldId id="425" r:id="rId39"/>
    <p:sldId id="427" r:id="rId40"/>
    <p:sldId id="1424" r:id="rId41"/>
    <p:sldId id="475" r:id="rId42"/>
    <p:sldId id="479" r:id="rId43"/>
    <p:sldId id="485" r:id="rId44"/>
    <p:sldId id="1434" r:id="rId45"/>
    <p:sldId id="487" r:id="rId46"/>
    <p:sldId id="1437" r:id="rId47"/>
    <p:sldId id="1426" r:id="rId48"/>
    <p:sldId id="1430" r:id="rId49"/>
    <p:sldId id="1428" r:id="rId50"/>
    <p:sldId id="1432" r:id="rId51"/>
    <p:sldId id="431" r:id="rId52"/>
    <p:sldId id="470" r:id="rId53"/>
    <p:sldId id="432" r:id="rId54"/>
    <p:sldId id="436" r:id="rId55"/>
    <p:sldId id="1474" r:id="rId56"/>
    <p:sldId id="440" r:id="rId5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FFFF66"/>
    <a:srgbClr val="FFFF99"/>
    <a:srgbClr val="FF3399"/>
    <a:srgbClr val="F1F4DC"/>
    <a:srgbClr val="CCFF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55"/>
    <p:restoredTop sz="84545"/>
  </p:normalViewPr>
  <p:slideViewPr>
    <p:cSldViewPr showGuides="1">
      <p:cViewPr varScale="1">
        <p:scale>
          <a:sx n="62" d="100"/>
          <a:sy n="62" d="100"/>
        </p:scale>
        <p:origin x="162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7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2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2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26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27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44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2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2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2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704F2C-EAEF-4E80-8090-5E180A7F7124}" type="doc">
      <dgm:prSet loTypeId="urn:microsoft.com/office/officeart/2005/8/layout/process4" loCatId="process" qsTypeId="urn:microsoft.com/office/officeart/2005/8/quickstyle/3d3" qsCatId="3D" csTypeId="urn:microsoft.com/office/officeart/2005/8/colors/colorful1#47" csCatId="colorful" phldr="1"/>
      <dgm:spPr/>
      <dgm:t>
        <a:bodyPr/>
        <a:lstStyle/>
        <a:p>
          <a:endParaRPr lang="en-US"/>
        </a:p>
      </dgm:t>
    </dgm:pt>
    <dgm:pt modelId="{66E368C6-7090-4535-9FA1-0A2F7262574F}">
      <dgm:prSet phldrT="[Text]" custT="1"/>
      <dgm:spPr/>
      <dgm:t>
        <a:bodyPr/>
        <a:lstStyle/>
        <a:p>
          <a:pPr algn="ctr"/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</a:rPr>
            <a:t>Nội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</a:rPr>
            <a:t> dung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</a:rPr>
            <a:t>chính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2857A408-318C-43F6-8C94-0361DCB9960A}" cxnId="{A2D6B14D-0047-49BD-B4A6-AEDEBB4D9930}" type="parTrans">
      <dgm:prSet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2A9C6980-982A-468E-8DB1-2428FEFDE22F}" cxnId="{A2D6B14D-0047-49BD-B4A6-AEDEBB4D9930}" type="sibTrans">
      <dgm:prSet custT="1"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08B95942-7775-4290-8728-AD2FF95E58DD}">
      <dgm:prSet phldrT="[Text]" custT="1"/>
      <dgm:spPr/>
      <dgm:t>
        <a:bodyPr/>
        <a:lstStyle/>
        <a:p>
          <a:pPr algn="ctr"/>
          <a:r>
            <a:rPr lang="en-US" sz="2600" b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Bài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tập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70C4FCE1-6381-41A4-8A9E-3F9D5B8B8B20}" cxnId="{42A5FC8E-112B-4C3A-B7F5-7933AF973F2F}" type="parTrans">
      <dgm:prSet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617EFE9B-6FC7-4368-BEA2-D33696DAE5C5}" cxnId="{42A5FC8E-112B-4C3A-B7F5-7933AF973F2F}" type="sibTrans">
      <dgm:prSet custT="1"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9AF97A4F-719D-40AA-ABE8-6E3DE5773044}">
      <dgm:prSet custT="1"/>
      <dgm:spPr/>
      <dgm:t>
        <a:bodyPr/>
        <a:lstStyle/>
        <a:p>
          <a:pPr algn="ctr"/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Thảo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luận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và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giải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đáp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thắc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mắc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7ACE9E03-A523-49AD-8C57-5FC80507DE88}" cxnId="{B08F24D9-3DF7-40D2-B898-99EDC0FB58A2}" type="parTrans">
      <dgm:prSet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11DA3D50-CDE5-4C40-9FDA-CBB912D09F57}" cxnId="{B08F24D9-3DF7-40D2-B898-99EDC0FB58A2}" type="sibTrans">
      <dgm:prSet custT="1"/>
      <dgm:spPr/>
      <dgm:t>
        <a:bodyPr/>
        <a:lstStyle/>
        <a:p>
          <a:endParaRPr lang="en-US" sz="2600">
            <a:solidFill>
              <a:schemeClr val="bg1"/>
            </a:solidFill>
            <a:latin typeface="35"/>
            <a:cs typeface="Arial" panose="020B0604020202020204" pitchFamily="34" charset="0"/>
          </a:endParaRPr>
        </a:p>
      </dgm:t>
    </dgm:pt>
    <dgm:pt modelId="{CFDA8F15-B25E-44F3-9B3A-A82ABC539906}" type="pres">
      <dgm:prSet presAssocID="{FB704F2C-EAEF-4E80-8090-5E180A7F71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462ADA-BFBD-4291-BC8C-95110D9BA240}" type="pres">
      <dgm:prSet presAssocID="{9AF97A4F-719D-40AA-ABE8-6E3DE5773044}" presName="boxAndChildren" presStyleCnt="0"/>
      <dgm:spPr/>
    </dgm:pt>
    <dgm:pt modelId="{9E2C051C-383B-4F64-8304-EBEC1516E2F0}" type="pres">
      <dgm:prSet presAssocID="{9AF97A4F-719D-40AA-ABE8-6E3DE5773044}" presName="parentTextBox" presStyleLbl="node1" presStyleIdx="0" presStyleCnt="3" custScaleX="70795"/>
      <dgm:spPr/>
      <dgm:t>
        <a:bodyPr/>
        <a:lstStyle/>
        <a:p>
          <a:endParaRPr lang="en-US"/>
        </a:p>
      </dgm:t>
    </dgm:pt>
    <dgm:pt modelId="{616F24D1-D484-4042-98D5-8C42F0D1B3BD}" type="pres">
      <dgm:prSet presAssocID="{617EFE9B-6FC7-4368-BEA2-D33696DAE5C5}" presName="sp" presStyleCnt="0"/>
      <dgm:spPr/>
    </dgm:pt>
    <dgm:pt modelId="{6C0C2121-1868-4470-8CB1-7DE2B3C1B77C}" type="pres">
      <dgm:prSet presAssocID="{08B95942-7775-4290-8728-AD2FF95E58DD}" presName="arrowAndChildren" presStyleCnt="0"/>
      <dgm:spPr/>
    </dgm:pt>
    <dgm:pt modelId="{72FBAC8F-23FD-4A41-9C16-254CEEF93DFD}" type="pres">
      <dgm:prSet presAssocID="{08B95942-7775-4290-8728-AD2FF95E58DD}" presName="parentTextArrow" presStyleLbl="node1" presStyleIdx="1" presStyleCnt="3" custScaleX="70795"/>
      <dgm:spPr/>
      <dgm:t>
        <a:bodyPr/>
        <a:lstStyle/>
        <a:p>
          <a:endParaRPr lang="en-US"/>
        </a:p>
      </dgm:t>
    </dgm:pt>
    <dgm:pt modelId="{BCC3E6BA-9D04-400D-871D-D8A91DB85DCA}" type="pres">
      <dgm:prSet presAssocID="{2A9C6980-982A-468E-8DB1-2428FEFDE22F}" presName="sp" presStyleCnt="0"/>
      <dgm:spPr/>
    </dgm:pt>
    <dgm:pt modelId="{7B66BB0C-6CE9-408A-BC13-08CD6F722464}" type="pres">
      <dgm:prSet presAssocID="{66E368C6-7090-4535-9FA1-0A2F7262574F}" presName="arrowAndChildren" presStyleCnt="0"/>
      <dgm:spPr/>
    </dgm:pt>
    <dgm:pt modelId="{78068EEA-CE87-4B80-A710-0374501C1580}" type="pres">
      <dgm:prSet presAssocID="{66E368C6-7090-4535-9FA1-0A2F7262574F}" presName="parentTextArrow" presStyleLbl="node1" presStyleIdx="2" presStyleCnt="3" custScaleX="72630"/>
      <dgm:spPr/>
      <dgm:t>
        <a:bodyPr/>
        <a:lstStyle/>
        <a:p>
          <a:endParaRPr lang="en-US"/>
        </a:p>
      </dgm:t>
    </dgm:pt>
  </dgm:ptLst>
  <dgm:cxnLst>
    <dgm:cxn modelId="{42A5FC8E-112B-4C3A-B7F5-7933AF973F2F}" srcId="{FB704F2C-EAEF-4E80-8090-5E180A7F7124}" destId="{08B95942-7775-4290-8728-AD2FF95E58DD}" srcOrd="1" destOrd="0" parTransId="{70C4FCE1-6381-41A4-8A9E-3F9D5B8B8B20}" sibTransId="{617EFE9B-6FC7-4368-BEA2-D33696DAE5C5}"/>
    <dgm:cxn modelId="{A2D6B14D-0047-49BD-B4A6-AEDEBB4D9930}" srcId="{FB704F2C-EAEF-4E80-8090-5E180A7F7124}" destId="{66E368C6-7090-4535-9FA1-0A2F7262574F}" srcOrd="0" destOrd="0" parTransId="{2857A408-318C-43F6-8C94-0361DCB9960A}" sibTransId="{2A9C6980-982A-468E-8DB1-2428FEFDE22F}"/>
    <dgm:cxn modelId="{D5C2AF29-0660-4C57-962C-AB5B96AA81FE}" type="presOf" srcId="{9AF97A4F-719D-40AA-ABE8-6E3DE5773044}" destId="{9E2C051C-383B-4F64-8304-EBEC1516E2F0}" srcOrd="0" destOrd="0" presId="urn:microsoft.com/office/officeart/2005/8/layout/process4"/>
    <dgm:cxn modelId="{E52FBB5F-E988-4CAE-95F3-8269270031EA}" type="presOf" srcId="{FB704F2C-EAEF-4E80-8090-5E180A7F7124}" destId="{CFDA8F15-B25E-44F3-9B3A-A82ABC539906}" srcOrd="0" destOrd="0" presId="urn:microsoft.com/office/officeart/2005/8/layout/process4"/>
    <dgm:cxn modelId="{15F6D39D-EAAB-4632-9C91-5A95A903764C}" type="presOf" srcId="{66E368C6-7090-4535-9FA1-0A2F7262574F}" destId="{78068EEA-CE87-4B80-A710-0374501C1580}" srcOrd="0" destOrd="0" presId="urn:microsoft.com/office/officeart/2005/8/layout/process4"/>
    <dgm:cxn modelId="{B96FA19B-D067-45C8-8934-DFC3B0F85EDF}" type="presOf" srcId="{08B95942-7775-4290-8728-AD2FF95E58DD}" destId="{72FBAC8F-23FD-4A41-9C16-254CEEF93DFD}" srcOrd="0" destOrd="0" presId="urn:microsoft.com/office/officeart/2005/8/layout/process4"/>
    <dgm:cxn modelId="{B08F24D9-3DF7-40D2-B898-99EDC0FB58A2}" srcId="{FB704F2C-EAEF-4E80-8090-5E180A7F7124}" destId="{9AF97A4F-719D-40AA-ABE8-6E3DE5773044}" srcOrd="2" destOrd="0" parTransId="{7ACE9E03-A523-49AD-8C57-5FC80507DE88}" sibTransId="{11DA3D50-CDE5-4C40-9FDA-CBB912D09F57}"/>
    <dgm:cxn modelId="{0BB34E97-780D-4BEB-B51E-2D490E228CAF}" type="presParOf" srcId="{CFDA8F15-B25E-44F3-9B3A-A82ABC539906}" destId="{40462ADA-BFBD-4291-BC8C-95110D9BA240}" srcOrd="0" destOrd="0" presId="urn:microsoft.com/office/officeart/2005/8/layout/process4"/>
    <dgm:cxn modelId="{B15071B6-0DEE-4F58-BC1C-097CA6B9337A}" type="presParOf" srcId="{40462ADA-BFBD-4291-BC8C-95110D9BA240}" destId="{9E2C051C-383B-4F64-8304-EBEC1516E2F0}" srcOrd="0" destOrd="0" presId="urn:microsoft.com/office/officeart/2005/8/layout/process4"/>
    <dgm:cxn modelId="{4C20B658-9687-49E5-A36D-32656E265FFB}" type="presParOf" srcId="{CFDA8F15-B25E-44F3-9B3A-A82ABC539906}" destId="{616F24D1-D484-4042-98D5-8C42F0D1B3BD}" srcOrd="1" destOrd="0" presId="urn:microsoft.com/office/officeart/2005/8/layout/process4"/>
    <dgm:cxn modelId="{D526C12E-920D-488A-A16D-FE73B7F3B16E}" type="presParOf" srcId="{CFDA8F15-B25E-44F3-9B3A-A82ABC539906}" destId="{6C0C2121-1868-4470-8CB1-7DE2B3C1B77C}" srcOrd="2" destOrd="0" presId="urn:microsoft.com/office/officeart/2005/8/layout/process4"/>
    <dgm:cxn modelId="{9E0D4EB6-CA80-44A6-91C4-60EAD1102E05}" type="presParOf" srcId="{6C0C2121-1868-4470-8CB1-7DE2B3C1B77C}" destId="{72FBAC8F-23FD-4A41-9C16-254CEEF93DFD}" srcOrd="0" destOrd="0" presId="urn:microsoft.com/office/officeart/2005/8/layout/process4"/>
    <dgm:cxn modelId="{F4BB1F17-C232-41A7-AEC4-7971A58B1913}" type="presParOf" srcId="{CFDA8F15-B25E-44F3-9B3A-A82ABC539906}" destId="{BCC3E6BA-9D04-400D-871D-D8A91DB85DCA}" srcOrd="3" destOrd="0" presId="urn:microsoft.com/office/officeart/2005/8/layout/process4"/>
    <dgm:cxn modelId="{0C0B4D00-E118-4AAF-80E7-59FCADBBD7D3}" type="presParOf" srcId="{CFDA8F15-B25E-44F3-9B3A-A82ABC539906}" destId="{7B66BB0C-6CE9-408A-BC13-08CD6F722464}" srcOrd="4" destOrd="0" presId="urn:microsoft.com/office/officeart/2005/8/layout/process4"/>
    <dgm:cxn modelId="{CF26526C-5C3B-48D1-9407-6771B93AE35A}" type="presParOf" srcId="{7B66BB0C-6CE9-408A-BC13-08CD6F722464}" destId="{78068EEA-CE87-4B80-A710-0374501C158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8B65A1-61ED-4CA9-A97F-1184F0476FD9}" type="doc">
      <dgm:prSet loTypeId="urn:microsoft.com/office/officeart/2005/8/layout/radial4" loCatId="relationship" qsTypeId="urn:microsoft.com/office/officeart/2005/8/quickstyle/3d3" qsCatId="3D" csTypeId="urn:microsoft.com/office/officeart/2005/8/colors/colorful1#23" csCatId="colorful" phldr="1"/>
      <dgm:spPr/>
      <dgm:t>
        <a:bodyPr/>
        <a:lstStyle/>
        <a:p>
          <a:endParaRPr lang="vi-VN"/>
        </a:p>
      </dgm:t>
    </dgm:pt>
    <dgm:pt modelId="{8702E3B3-8A7C-44B3-8213-6959CFBF6DED}">
      <dgm:prSet phldrT="[Text]"/>
      <dgm:spPr/>
      <dgm:t>
        <a:bodyPr/>
        <a:lstStyle/>
        <a:p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cơ</a:t>
          </a:r>
          <a:endParaRPr lang="vi-VN" dirty="0"/>
        </a:p>
      </dgm:t>
    </dgm:pt>
    <dgm:pt modelId="{E6CEEB35-4FA4-4A3B-88EB-413999459DA8}" cxnId="{D81C760C-87F6-4750-96DA-99818C71385E}" type="parTrans">
      <dgm:prSet/>
      <dgm:spPr/>
      <dgm:t>
        <a:bodyPr/>
        <a:lstStyle/>
        <a:p>
          <a:endParaRPr lang="vi-VN"/>
        </a:p>
      </dgm:t>
    </dgm:pt>
    <dgm:pt modelId="{7450E079-2888-4542-8A2E-6CC83E33327B}" cxnId="{D81C760C-87F6-4750-96DA-99818C71385E}" type="sibTrans">
      <dgm:prSet/>
      <dgm:spPr/>
      <dgm:t>
        <a:bodyPr/>
        <a:lstStyle/>
        <a:p>
          <a:endParaRPr lang="vi-VN"/>
        </a:p>
      </dgm:t>
    </dgm:pt>
    <dgm:pt modelId="{E81A522C-5CC3-4B58-9184-E037D6F8998F}" type="pres">
      <dgm:prSet presAssocID="{588B65A1-61ED-4CA9-A97F-1184F0476FD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775EEA-C313-4218-BC8F-CA38F6BD223C}" type="pres">
      <dgm:prSet presAssocID="{8702E3B3-8A7C-44B3-8213-6959CFBF6DED}" presName="centerShape" presStyleLbl="node0" presStyleIdx="0" presStyleCnt="1"/>
      <dgm:spPr/>
      <dgm:t>
        <a:bodyPr/>
        <a:lstStyle/>
        <a:p>
          <a:endParaRPr lang="en-US"/>
        </a:p>
      </dgm:t>
    </dgm:pt>
  </dgm:ptLst>
  <dgm:cxnLst>
    <dgm:cxn modelId="{D81C760C-87F6-4750-96DA-99818C71385E}" srcId="{588B65A1-61ED-4CA9-A97F-1184F0476FD9}" destId="{8702E3B3-8A7C-44B3-8213-6959CFBF6DED}" srcOrd="0" destOrd="0" parTransId="{E6CEEB35-4FA4-4A3B-88EB-413999459DA8}" sibTransId="{7450E079-2888-4542-8A2E-6CC83E33327B}"/>
    <dgm:cxn modelId="{1556896F-0358-49EF-BD94-0D5C4BA2869A}" type="presOf" srcId="{588B65A1-61ED-4CA9-A97F-1184F0476FD9}" destId="{E81A522C-5CC3-4B58-9184-E037D6F8998F}" srcOrd="0" destOrd="0" presId="urn:microsoft.com/office/officeart/2005/8/layout/radial4"/>
    <dgm:cxn modelId="{B344F345-9394-4EC8-83E6-4D858679E7AE}" type="presOf" srcId="{8702E3B3-8A7C-44B3-8213-6959CFBF6DED}" destId="{98775EEA-C313-4218-BC8F-CA38F6BD223C}" srcOrd="0" destOrd="0" presId="urn:microsoft.com/office/officeart/2005/8/layout/radial4"/>
    <dgm:cxn modelId="{46B1635F-FE61-46B5-B2B1-E074250BF74A}" type="presParOf" srcId="{E81A522C-5CC3-4B58-9184-E037D6F8998F}" destId="{98775EEA-C313-4218-BC8F-CA38F6BD223C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8B65A1-61ED-4CA9-A97F-1184F0476FD9}" type="doc">
      <dgm:prSet loTypeId="urn:microsoft.com/office/officeart/2005/8/layout/radial4" loCatId="relationship" qsTypeId="urn:microsoft.com/office/officeart/2005/8/quickstyle/3d3" qsCatId="3D" csTypeId="urn:microsoft.com/office/officeart/2005/8/colors/colorful1#23" csCatId="colorful" phldr="1"/>
      <dgm:spPr/>
      <dgm:t>
        <a:bodyPr/>
        <a:lstStyle/>
        <a:p>
          <a:endParaRPr lang="vi-VN"/>
        </a:p>
      </dgm:t>
    </dgm:pt>
    <dgm:pt modelId="{8702E3B3-8A7C-44B3-8213-6959CFBF6DED}">
      <dgm:prSet phldrT="[Text]" custT="1"/>
      <dgm:spPr/>
      <dgm:t>
        <a:bodyPr/>
        <a:lstStyle/>
        <a:p>
          <a:r>
            <a:rPr lang="en-US" sz="4000" b="1" dirty="0" err="1"/>
            <a:t>Mục</a:t>
          </a:r>
          <a:r>
            <a:rPr lang="en-US" sz="4000" b="1" dirty="0"/>
            <a:t> </a:t>
          </a:r>
          <a:r>
            <a:rPr lang="en-US" sz="4000" b="1" dirty="0" err="1"/>
            <a:t>đích</a:t>
          </a:r>
          <a:endParaRPr lang="vi-VN" sz="4000" b="1" dirty="0"/>
        </a:p>
      </dgm:t>
    </dgm:pt>
    <dgm:pt modelId="{E6CEEB35-4FA4-4A3B-88EB-413999459DA8}" cxnId="{D81C760C-87F6-4750-96DA-99818C71385E}" type="parTrans">
      <dgm:prSet/>
      <dgm:spPr/>
      <dgm:t>
        <a:bodyPr/>
        <a:lstStyle/>
        <a:p>
          <a:endParaRPr lang="vi-VN" sz="4000" b="1"/>
        </a:p>
      </dgm:t>
    </dgm:pt>
    <dgm:pt modelId="{7450E079-2888-4542-8A2E-6CC83E33327B}" cxnId="{D81C760C-87F6-4750-96DA-99818C71385E}" type="sibTrans">
      <dgm:prSet/>
      <dgm:spPr/>
      <dgm:t>
        <a:bodyPr/>
        <a:lstStyle/>
        <a:p>
          <a:endParaRPr lang="vi-VN" sz="4000" b="1"/>
        </a:p>
      </dgm:t>
    </dgm:pt>
    <dgm:pt modelId="{E81A522C-5CC3-4B58-9184-E037D6F8998F}" type="pres">
      <dgm:prSet presAssocID="{588B65A1-61ED-4CA9-A97F-1184F0476FD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775EEA-C313-4218-BC8F-CA38F6BD223C}" type="pres">
      <dgm:prSet presAssocID="{8702E3B3-8A7C-44B3-8213-6959CFBF6DED}" presName="centerShape" presStyleLbl="node0" presStyleIdx="0" presStyleCnt="1"/>
      <dgm:spPr/>
      <dgm:t>
        <a:bodyPr/>
        <a:lstStyle/>
        <a:p>
          <a:endParaRPr lang="en-US"/>
        </a:p>
      </dgm:t>
    </dgm:pt>
  </dgm:ptLst>
  <dgm:cxnLst>
    <dgm:cxn modelId="{D81C760C-87F6-4750-96DA-99818C71385E}" srcId="{588B65A1-61ED-4CA9-A97F-1184F0476FD9}" destId="{8702E3B3-8A7C-44B3-8213-6959CFBF6DED}" srcOrd="0" destOrd="0" parTransId="{E6CEEB35-4FA4-4A3B-88EB-413999459DA8}" sibTransId="{7450E079-2888-4542-8A2E-6CC83E33327B}"/>
    <dgm:cxn modelId="{BB04CA69-B415-42F4-8A24-28263EAB4CB7}" type="presOf" srcId="{588B65A1-61ED-4CA9-A97F-1184F0476FD9}" destId="{E81A522C-5CC3-4B58-9184-E037D6F8998F}" srcOrd="0" destOrd="0" presId="urn:microsoft.com/office/officeart/2005/8/layout/radial4"/>
    <dgm:cxn modelId="{39A02DE9-3FA7-45DE-906B-FEE05D944AC6}" type="presOf" srcId="{8702E3B3-8A7C-44B3-8213-6959CFBF6DED}" destId="{98775EEA-C313-4218-BC8F-CA38F6BD223C}" srcOrd="0" destOrd="0" presId="urn:microsoft.com/office/officeart/2005/8/layout/radial4"/>
    <dgm:cxn modelId="{791DEC77-F53B-487E-B148-D378B227A00E}" type="presParOf" srcId="{E81A522C-5CC3-4B58-9184-E037D6F8998F}" destId="{98775EEA-C313-4218-BC8F-CA38F6BD223C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52AD41-1066-495D-BA2B-2BB7B5FC07F8}" type="doc">
      <dgm:prSet loTypeId="urn:microsoft.com/office/officeart/2005/8/layout/cycle3" loCatId="cycle" qsTypeId="urn:microsoft.com/office/officeart/2005/8/quickstyle/simple1" qsCatId="simple" csTypeId="urn:microsoft.com/office/officeart/2005/8/colors/colorful1#26" csCatId="colorful" phldr="1"/>
      <dgm:spPr/>
      <dgm:t>
        <a:bodyPr/>
        <a:lstStyle/>
        <a:p>
          <a:endParaRPr lang="vi-VN"/>
        </a:p>
      </dgm:t>
    </dgm:pt>
    <dgm:pt modelId="{39557A38-46C0-43B5-98EA-E7AF2DA88FC0}">
      <dgm:prSet phldrT="[Text]"/>
      <dgm:spPr/>
      <dgm:t>
        <a:bodyPr/>
        <a:lstStyle/>
        <a:p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chính</a:t>
          </a:r>
          <a:endParaRPr lang="vi-VN" dirty="0"/>
        </a:p>
      </dgm:t>
    </dgm:pt>
    <dgm:pt modelId="{4F0DB02E-3A77-49B8-9E3C-50E93CC75210}" cxnId="{D0636A13-952A-44FE-B463-9C833B6349A2}" type="parTrans">
      <dgm:prSet/>
      <dgm:spPr/>
      <dgm:t>
        <a:bodyPr/>
        <a:lstStyle/>
        <a:p>
          <a:endParaRPr lang="vi-VN"/>
        </a:p>
      </dgm:t>
    </dgm:pt>
    <dgm:pt modelId="{6AF51FFD-ECF1-4597-9345-9B1B202BD60B}" cxnId="{D0636A13-952A-44FE-B463-9C833B6349A2}" type="sibTrans">
      <dgm:prSet/>
      <dgm:spPr/>
      <dgm:t>
        <a:bodyPr/>
        <a:lstStyle/>
        <a:p>
          <a:endParaRPr lang="vi-VN"/>
        </a:p>
      </dgm:t>
    </dgm:pt>
    <dgm:pt modelId="{F543DBD1-67BE-4011-BCB4-B949A270132D}">
      <dgm:prSet phldrT="[Text]"/>
      <dgm:spPr/>
      <dgm:t>
        <a:bodyPr/>
        <a:lstStyle/>
        <a:p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dân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gm:t>
    </dgm:pt>
    <dgm:pt modelId="{ED2E9AF3-3C4C-487A-883B-8EF6975C1BC4}" cxnId="{6BFF3CAC-0910-42BB-BF78-B47C729B6029}" type="parTrans">
      <dgm:prSet/>
      <dgm:spPr/>
      <dgm:t>
        <a:bodyPr/>
        <a:lstStyle/>
        <a:p>
          <a:endParaRPr lang="vi-VN"/>
        </a:p>
      </dgm:t>
    </dgm:pt>
    <dgm:pt modelId="{DDBEDC41-C3EE-4189-B841-4AFEA97C1205}" cxnId="{6BFF3CAC-0910-42BB-BF78-B47C729B6029}" type="sibTrans">
      <dgm:prSet/>
      <dgm:spPr/>
      <dgm:t>
        <a:bodyPr/>
        <a:lstStyle/>
        <a:p>
          <a:endParaRPr lang="vi-VN"/>
        </a:p>
      </dgm:t>
    </dgm:pt>
    <dgm:pt modelId="{DC63504D-C276-4675-930E-F9BB15106D48}">
      <dgm:prSet phldrT="[Text]"/>
      <dgm:spPr/>
      <dgm:t>
        <a:bodyPr/>
        <a:lstStyle/>
        <a:p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kỷ</a:t>
          </a:r>
          <a:r>
            <a:rPr lang="en-US" dirty="0"/>
            <a:t> </a:t>
          </a:r>
          <a:r>
            <a:rPr lang="en-US" dirty="0" err="1"/>
            <a:t>luật</a:t>
          </a:r>
          <a:endParaRPr lang="vi-VN" dirty="0"/>
        </a:p>
      </dgm:t>
    </dgm:pt>
    <dgm:pt modelId="{8CE4AEE0-655A-4395-8861-B1DCFED45B0A}" cxnId="{22F79CA8-A58D-481A-A472-E2FD880EEC1F}" type="parTrans">
      <dgm:prSet/>
      <dgm:spPr/>
      <dgm:t>
        <a:bodyPr/>
        <a:lstStyle/>
        <a:p>
          <a:endParaRPr lang="vi-VN"/>
        </a:p>
      </dgm:t>
    </dgm:pt>
    <dgm:pt modelId="{C7D24370-FCDF-4AF5-8329-621E39252591}" cxnId="{22F79CA8-A58D-481A-A472-E2FD880EEC1F}" type="sibTrans">
      <dgm:prSet/>
      <dgm:spPr/>
      <dgm:t>
        <a:bodyPr/>
        <a:lstStyle/>
        <a:p>
          <a:endParaRPr lang="vi-VN"/>
        </a:p>
      </dgm:t>
    </dgm:pt>
    <dgm:pt modelId="{90E0E89A-445F-4E08-A6B5-198D4B4EA4E0}">
      <dgm:prSet phldrT="[Text]"/>
      <dgm:spPr/>
      <dgm:t>
        <a:bodyPr/>
        <a:lstStyle/>
        <a:p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vụ</a:t>
          </a:r>
          <a:endParaRPr lang="vi-VN" dirty="0"/>
        </a:p>
      </dgm:t>
    </dgm:pt>
    <dgm:pt modelId="{C02A9B02-2369-4636-9D0F-F3E340DD6376}" cxnId="{1ABA35FC-9A04-4D49-AF71-C2CA08CF99EE}" type="parTrans">
      <dgm:prSet/>
      <dgm:spPr/>
      <dgm:t>
        <a:bodyPr/>
        <a:lstStyle/>
        <a:p>
          <a:endParaRPr lang="vi-VN"/>
        </a:p>
      </dgm:t>
    </dgm:pt>
    <dgm:pt modelId="{D9FF0F16-64BC-4701-8C55-66DEBD51E8AB}" cxnId="{1ABA35FC-9A04-4D49-AF71-C2CA08CF99EE}" type="sibTrans">
      <dgm:prSet/>
      <dgm:spPr/>
      <dgm:t>
        <a:bodyPr/>
        <a:lstStyle/>
        <a:p>
          <a:endParaRPr lang="vi-VN"/>
        </a:p>
      </dgm:t>
    </dgm:pt>
    <dgm:pt modelId="{58D2D334-E210-4385-AF83-A15803861A20}">
      <dgm:prSet phldrT="[Text]"/>
      <dgm:spPr/>
      <dgm:t>
        <a:bodyPr/>
        <a:lstStyle/>
        <a:p>
          <a:r>
            <a:rPr lang="en-US" dirty="0"/>
            <a:t>Vi </a:t>
          </a:r>
          <a:r>
            <a:rPr lang="en-US" dirty="0" err="1"/>
            <a:t>phạm</a:t>
          </a:r>
          <a:endParaRPr lang="en-US" dirty="0"/>
        </a:p>
        <a:p>
          <a:r>
            <a:rPr lang="en-US" dirty="0" err="1"/>
            <a:t>Hinh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gm:t>
    </dgm:pt>
    <dgm:pt modelId="{E129012F-6D77-410D-A915-7A4AB0211429}" cxnId="{3A69A288-D4E5-43C0-9AB4-D5AAF93775EB}" type="parTrans">
      <dgm:prSet/>
      <dgm:spPr/>
      <dgm:t>
        <a:bodyPr/>
        <a:lstStyle/>
        <a:p>
          <a:endParaRPr lang="vi-VN"/>
        </a:p>
      </dgm:t>
    </dgm:pt>
    <dgm:pt modelId="{9AC32FC2-72B9-4D25-934A-860EE6C1B1D9}" cxnId="{3A69A288-D4E5-43C0-9AB4-D5AAF93775EB}" type="sibTrans">
      <dgm:prSet/>
      <dgm:spPr/>
      <dgm:t>
        <a:bodyPr/>
        <a:lstStyle/>
        <a:p>
          <a:endParaRPr lang="vi-VN"/>
        </a:p>
      </dgm:t>
    </dgm:pt>
    <dgm:pt modelId="{921BC09E-E977-457B-B271-EB8CD5B31497}" type="pres">
      <dgm:prSet presAssocID="{C352AD41-1066-495D-BA2B-2BB7B5FC07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28613B-9E1B-47C5-A623-C7D12FBBBBA6}" type="pres">
      <dgm:prSet presAssocID="{C352AD41-1066-495D-BA2B-2BB7B5FC07F8}" presName="cycle" presStyleCnt="0"/>
      <dgm:spPr/>
    </dgm:pt>
    <dgm:pt modelId="{11BCA186-75B8-4F0E-9186-02F1CE4C3098}" type="pres">
      <dgm:prSet presAssocID="{39557A38-46C0-43B5-98EA-E7AF2DA88FC0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B9F6C-2B2C-40BB-87CE-0C5B07E8D023}" type="pres">
      <dgm:prSet presAssocID="{6AF51FFD-ECF1-4597-9345-9B1B202BD60B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501E92D0-205A-447E-B72D-40BC7B5053BB}" type="pres">
      <dgm:prSet presAssocID="{F543DBD1-67BE-4011-BCB4-B949A270132D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BF08AA-8F61-4CA9-AABA-DDB13F222E51}" type="pres">
      <dgm:prSet presAssocID="{DC63504D-C276-4675-930E-F9BB15106D48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8A217-FC7A-4DFE-B1FE-01430EE88D9A}" type="pres">
      <dgm:prSet presAssocID="{90E0E89A-445F-4E08-A6B5-198D4B4EA4E0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708F01-3C40-462E-9401-B8C6EE8529FD}" type="pres">
      <dgm:prSet presAssocID="{58D2D334-E210-4385-AF83-A15803861A2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636A13-952A-44FE-B463-9C833B6349A2}" srcId="{C352AD41-1066-495D-BA2B-2BB7B5FC07F8}" destId="{39557A38-46C0-43B5-98EA-E7AF2DA88FC0}" srcOrd="0" destOrd="0" parTransId="{4F0DB02E-3A77-49B8-9E3C-50E93CC75210}" sibTransId="{6AF51FFD-ECF1-4597-9345-9B1B202BD60B}"/>
    <dgm:cxn modelId="{6BFF3CAC-0910-42BB-BF78-B47C729B6029}" srcId="{C352AD41-1066-495D-BA2B-2BB7B5FC07F8}" destId="{F543DBD1-67BE-4011-BCB4-B949A270132D}" srcOrd="1" destOrd="0" parTransId="{ED2E9AF3-3C4C-487A-883B-8EF6975C1BC4}" sibTransId="{DDBEDC41-C3EE-4189-B841-4AFEA97C1205}"/>
    <dgm:cxn modelId="{22F79CA8-A58D-481A-A472-E2FD880EEC1F}" srcId="{C352AD41-1066-495D-BA2B-2BB7B5FC07F8}" destId="{DC63504D-C276-4675-930E-F9BB15106D48}" srcOrd="2" destOrd="0" parTransId="{8CE4AEE0-655A-4395-8861-B1DCFED45B0A}" sibTransId="{C7D24370-FCDF-4AF5-8329-621E39252591}"/>
    <dgm:cxn modelId="{4B5D0424-EC9F-4572-85EC-7E3970E433B9}" type="presOf" srcId="{6AF51FFD-ECF1-4597-9345-9B1B202BD60B}" destId="{EE4B9F6C-2B2C-40BB-87CE-0C5B07E8D023}" srcOrd="0" destOrd="0" presId="urn:microsoft.com/office/officeart/2005/8/layout/cycle3"/>
    <dgm:cxn modelId="{42317496-96AB-48F8-86DD-989081DE05CD}" type="presOf" srcId="{C352AD41-1066-495D-BA2B-2BB7B5FC07F8}" destId="{921BC09E-E977-457B-B271-EB8CD5B31497}" srcOrd="0" destOrd="0" presId="urn:microsoft.com/office/officeart/2005/8/layout/cycle3"/>
    <dgm:cxn modelId="{C94D3054-8125-4FDB-A27D-522DA7BE7D5E}" type="presOf" srcId="{F543DBD1-67BE-4011-BCB4-B949A270132D}" destId="{501E92D0-205A-447E-B72D-40BC7B5053BB}" srcOrd="0" destOrd="0" presId="urn:microsoft.com/office/officeart/2005/8/layout/cycle3"/>
    <dgm:cxn modelId="{357D4B09-975D-4123-AC33-60D12B3A2930}" type="presOf" srcId="{90E0E89A-445F-4E08-A6B5-198D4B4EA4E0}" destId="{04E8A217-FC7A-4DFE-B1FE-01430EE88D9A}" srcOrd="0" destOrd="0" presId="urn:microsoft.com/office/officeart/2005/8/layout/cycle3"/>
    <dgm:cxn modelId="{3A69A288-D4E5-43C0-9AB4-D5AAF93775EB}" srcId="{C352AD41-1066-495D-BA2B-2BB7B5FC07F8}" destId="{58D2D334-E210-4385-AF83-A15803861A20}" srcOrd="4" destOrd="0" parTransId="{E129012F-6D77-410D-A915-7A4AB0211429}" sibTransId="{9AC32FC2-72B9-4D25-934A-860EE6C1B1D9}"/>
    <dgm:cxn modelId="{A5CE76FA-4175-43A0-B2F6-97D9C8165BED}" type="presOf" srcId="{DC63504D-C276-4675-930E-F9BB15106D48}" destId="{30BF08AA-8F61-4CA9-AABA-DDB13F222E51}" srcOrd="0" destOrd="0" presId="urn:microsoft.com/office/officeart/2005/8/layout/cycle3"/>
    <dgm:cxn modelId="{11C8FE5E-166B-4F71-A21B-696F75EFB3A8}" type="presOf" srcId="{58D2D334-E210-4385-AF83-A15803861A20}" destId="{15708F01-3C40-462E-9401-B8C6EE8529FD}" srcOrd="0" destOrd="0" presId="urn:microsoft.com/office/officeart/2005/8/layout/cycle3"/>
    <dgm:cxn modelId="{6B3A62FF-4785-4BC8-95B5-B976B17F44BC}" type="presOf" srcId="{39557A38-46C0-43B5-98EA-E7AF2DA88FC0}" destId="{11BCA186-75B8-4F0E-9186-02F1CE4C3098}" srcOrd="0" destOrd="0" presId="urn:microsoft.com/office/officeart/2005/8/layout/cycle3"/>
    <dgm:cxn modelId="{1ABA35FC-9A04-4D49-AF71-C2CA08CF99EE}" srcId="{C352AD41-1066-495D-BA2B-2BB7B5FC07F8}" destId="{90E0E89A-445F-4E08-A6B5-198D4B4EA4E0}" srcOrd="3" destOrd="0" parTransId="{C02A9B02-2369-4636-9D0F-F3E340DD6376}" sibTransId="{D9FF0F16-64BC-4701-8C55-66DEBD51E8AB}"/>
    <dgm:cxn modelId="{A388A3ED-FF89-43FE-AAEF-2E7B9F5F8D81}" type="presParOf" srcId="{921BC09E-E977-457B-B271-EB8CD5B31497}" destId="{7928613B-9E1B-47C5-A623-C7D12FBBBBA6}" srcOrd="0" destOrd="0" presId="urn:microsoft.com/office/officeart/2005/8/layout/cycle3"/>
    <dgm:cxn modelId="{19BB4C6D-27BF-4E9C-8865-B1B61B1D2758}" type="presParOf" srcId="{7928613B-9E1B-47C5-A623-C7D12FBBBBA6}" destId="{11BCA186-75B8-4F0E-9186-02F1CE4C3098}" srcOrd="0" destOrd="0" presId="urn:microsoft.com/office/officeart/2005/8/layout/cycle3"/>
    <dgm:cxn modelId="{D67F0E0D-FC8C-4791-964C-3DF3468E7465}" type="presParOf" srcId="{7928613B-9E1B-47C5-A623-C7D12FBBBBA6}" destId="{EE4B9F6C-2B2C-40BB-87CE-0C5B07E8D023}" srcOrd="1" destOrd="0" presId="urn:microsoft.com/office/officeart/2005/8/layout/cycle3"/>
    <dgm:cxn modelId="{60D3FC2C-86C0-421D-A524-9BE68F0219AC}" type="presParOf" srcId="{7928613B-9E1B-47C5-A623-C7D12FBBBBA6}" destId="{501E92D0-205A-447E-B72D-40BC7B5053BB}" srcOrd="2" destOrd="0" presId="urn:microsoft.com/office/officeart/2005/8/layout/cycle3"/>
    <dgm:cxn modelId="{0075810E-DD41-4924-88CD-F4FB59BD747A}" type="presParOf" srcId="{7928613B-9E1B-47C5-A623-C7D12FBBBBA6}" destId="{30BF08AA-8F61-4CA9-AABA-DDB13F222E51}" srcOrd="3" destOrd="0" presId="urn:microsoft.com/office/officeart/2005/8/layout/cycle3"/>
    <dgm:cxn modelId="{8B55B790-ACAE-474A-8840-62CDAE0EBE6A}" type="presParOf" srcId="{7928613B-9E1B-47C5-A623-C7D12FBBBBA6}" destId="{04E8A217-FC7A-4DFE-B1FE-01430EE88D9A}" srcOrd="4" destOrd="0" presId="urn:microsoft.com/office/officeart/2005/8/layout/cycle3"/>
    <dgm:cxn modelId="{6BE068E7-56E6-4E07-A280-A699EB0438DD}" type="presParOf" srcId="{7928613B-9E1B-47C5-A623-C7D12FBBBBA6}" destId="{15708F01-3C40-462E-9401-B8C6EE8529F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39D3A9-AEF3-409E-94DB-B402FA79B3C3}" type="doc">
      <dgm:prSet loTypeId="urn:microsoft.com/office/officeart/2005/8/layout/cycle6" loCatId="cycle" qsTypeId="urn:microsoft.com/office/officeart/2005/8/quickstyle/3d3" qsCatId="3D" csTypeId="urn:microsoft.com/office/officeart/2005/8/colors/colorful1#27" csCatId="colorful" phldr="1"/>
      <dgm:spPr/>
      <dgm:t>
        <a:bodyPr/>
        <a:lstStyle/>
        <a:p>
          <a:endParaRPr lang="vi-VN"/>
        </a:p>
      </dgm:t>
    </dgm:pt>
    <dgm:pt modelId="{94BE63E4-CF08-4003-B690-323F210F2A78}">
      <dgm:prSet phldrT="[Text]"/>
      <dgm:spPr/>
      <dgm:t>
        <a:bodyPr/>
        <a:lstStyle/>
        <a:p>
          <a:r>
            <a:rPr lang="en-US" dirty="0"/>
            <a:t>TN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gm:t>
    </dgm:pt>
    <dgm:pt modelId="{847F20FB-83C2-488D-9786-7374879EEBE7}" cxnId="{ADF8373C-87A6-4AEF-8A50-BDFEE4C16305}" type="parTrans">
      <dgm:prSet/>
      <dgm:spPr/>
      <dgm:t>
        <a:bodyPr/>
        <a:lstStyle/>
        <a:p>
          <a:endParaRPr lang="vi-VN"/>
        </a:p>
      </dgm:t>
    </dgm:pt>
    <dgm:pt modelId="{BAF24FC6-5882-4FD8-B35B-8F68BA5C5F3F}" cxnId="{ADF8373C-87A6-4AEF-8A50-BDFEE4C16305}" type="sibTrans">
      <dgm:prSet/>
      <dgm:spPr/>
      <dgm:t>
        <a:bodyPr/>
        <a:lstStyle/>
        <a:p>
          <a:endParaRPr lang="vi-VN"/>
        </a:p>
      </dgm:t>
    </dgm:pt>
    <dgm:pt modelId="{F8B48DC1-40C4-43F3-869E-B3FCAABF63C9}">
      <dgm:prSet phldrT="[Text]"/>
      <dgm:spPr/>
      <dgm:t>
        <a:bodyPr/>
        <a:lstStyle/>
        <a:p>
          <a:r>
            <a:rPr lang="en-US" dirty="0"/>
            <a:t>TN </a:t>
          </a:r>
          <a:r>
            <a:rPr lang="en-US" dirty="0" err="1"/>
            <a:t>dân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gm:t>
    </dgm:pt>
    <dgm:pt modelId="{3D124789-D8EC-4600-94E2-502CFCE37F6E}" cxnId="{4D8CA0C4-64C2-4BD6-A2C8-C5A7C93002D5}" type="parTrans">
      <dgm:prSet/>
      <dgm:spPr/>
      <dgm:t>
        <a:bodyPr/>
        <a:lstStyle/>
        <a:p>
          <a:endParaRPr lang="vi-VN"/>
        </a:p>
      </dgm:t>
    </dgm:pt>
    <dgm:pt modelId="{4131417F-EED8-4515-8420-40E4CA4938DC}" cxnId="{4D8CA0C4-64C2-4BD6-A2C8-C5A7C93002D5}" type="sibTrans">
      <dgm:prSet/>
      <dgm:spPr/>
      <dgm:t>
        <a:bodyPr/>
        <a:lstStyle/>
        <a:p>
          <a:endParaRPr lang="vi-VN"/>
        </a:p>
      </dgm:t>
    </dgm:pt>
    <dgm:pt modelId="{4609C0FA-629E-4C54-82B4-E6C794884977}">
      <dgm:prSet phldrT="[Text]"/>
      <dgm:spPr/>
      <dgm:t>
        <a:bodyPr/>
        <a:lstStyle/>
        <a:p>
          <a:r>
            <a:rPr lang="en-US" dirty="0"/>
            <a:t>TN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chính</a:t>
          </a:r>
          <a:endParaRPr lang="vi-VN" dirty="0"/>
        </a:p>
      </dgm:t>
    </dgm:pt>
    <dgm:pt modelId="{0FF55DD1-3643-4574-943A-A83DC26CC101}" cxnId="{8BF5D342-AC9B-4F83-8C33-799CD9DA6BDB}" type="parTrans">
      <dgm:prSet/>
      <dgm:spPr/>
      <dgm:t>
        <a:bodyPr/>
        <a:lstStyle/>
        <a:p>
          <a:endParaRPr lang="vi-VN"/>
        </a:p>
      </dgm:t>
    </dgm:pt>
    <dgm:pt modelId="{3C0AD359-9C1A-4D53-B504-CBFFD4AD4C7B}" cxnId="{8BF5D342-AC9B-4F83-8C33-799CD9DA6BDB}" type="sibTrans">
      <dgm:prSet/>
      <dgm:spPr/>
      <dgm:t>
        <a:bodyPr/>
        <a:lstStyle/>
        <a:p>
          <a:endParaRPr lang="vi-VN"/>
        </a:p>
      </dgm:t>
    </dgm:pt>
    <dgm:pt modelId="{6E1CEF0B-55D2-4CAA-9BC5-7AA8871FDA61}">
      <dgm:prSet phldrT="[Text]"/>
      <dgm:spPr/>
      <dgm:t>
        <a:bodyPr/>
        <a:lstStyle/>
        <a:p>
          <a:r>
            <a:rPr lang="en-US" dirty="0"/>
            <a:t>TN </a:t>
          </a:r>
          <a:r>
            <a:rPr lang="en-US" dirty="0" err="1"/>
            <a:t>kỷ</a:t>
          </a:r>
          <a:r>
            <a:rPr lang="en-US" dirty="0"/>
            <a:t> </a:t>
          </a:r>
          <a:r>
            <a:rPr lang="en-US" dirty="0" err="1"/>
            <a:t>luật</a:t>
          </a:r>
          <a:endParaRPr lang="vi-VN" dirty="0"/>
        </a:p>
      </dgm:t>
    </dgm:pt>
    <dgm:pt modelId="{50033BCC-4829-49D5-94A2-1139BC77A47E}" cxnId="{C829CE56-2247-4BEB-BD92-70502B86A88C}" type="parTrans">
      <dgm:prSet/>
      <dgm:spPr/>
      <dgm:t>
        <a:bodyPr/>
        <a:lstStyle/>
        <a:p>
          <a:endParaRPr lang="vi-VN"/>
        </a:p>
      </dgm:t>
    </dgm:pt>
    <dgm:pt modelId="{4E5C79FE-D299-426E-BD34-37026302E293}" cxnId="{C829CE56-2247-4BEB-BD92-70502B86A88C}" type="sibTrans">
      <dgm:prSet/>
      <dgm:spPr/>
      <dgm:t>
        <a:bodyPr/>
        <a:lstStyle/>
        <a:p>
          <a:endParaRPr lang="vi-VN"/>
        </a:p>
      </dgm:t>
    </dgm:pt>
    <dgm:pt modelId="{6DF82D8C-A83C-4B96-BCE4-2D02C63C06CF}">
      <dgm:prSet phldrT="[Text]"/>
      <dgm:spPr/>
      <dgm:t>
        <a:bodyPr/>
        <a:lstStyle/>
        <a:p>
          <a:r>
            <a:rPr lang="en-US" dirty="0"/>
            <a:t>TN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vụ</a:t>
          </a:r>
          <a:endParaRPr lang="vi-VN" dirty="0"/>
        </a:p>
      </dgm:t>
    </dgm:pt>
    <dgm:pt modelId="{058DF67E-F53F-4A0F-BB7A-04C81EF6573B}" cxnId="{AFFD3852-C0E2-44D8-85B7-15A1A8EAC1DB}" type="parTrans">
      <dgm:prSet/>
      <dgm:spPr/>
      <dgm:t>
        <a:bodyPr/>
        <a:lstStyle/>
        <a:p>
          <a:endParaRPr lang="vi-VN"/>
        </a:p>
      </dgm:t>
    </dgm:pt>
    <dgm:pt modelId="{C8B4CAA3-BAFB-4C02-80B4-68042EE2D0E3}" cxnId="{AFFD3852-C0E2-44D8-85B7-15A1A8EAC1DB}" type="sibTrans">
      <dgm:prSet/>
      <dgm:spPr/>
      <dgm:t>
        <a:bodyPr/>
        <a:lstStyle/>
        <a:p>
          <a:endParaRPr lang="vi-VN"/>
        </a:p>
      </dgm:t>
    </dgm:pt>
    <dgm:pt modelId="{6298991E-E45C-4396-A274-74783BF2CA98}" type="pres">
      <dgm:prSet presAssocID="{7539D3A9-AEF3-409E-94DB-B402FA79B3C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4147AA-9A6E-4D12-88C3-BBEFE67DC9D0}" type="pres">
      <dgm:prSet presAssocID="{94BE63E4-CF08-4003-B690-323F210F2A78}" presName="node" presStyleLbl="node1" presStyleIdx="0" presStyleCnt="5" custScaleX="140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23BAE-5AE4-424A-AD7B-3C05F017F7AE}" type="pres">
      <dgm:prSet presAssocID="{94BE63E4-CF08-4003-B690-323F210F2A78}" presName="spNode" presStyleCnt="0"/>
      <dgm:spPr/>
    </dgm:pt>
    <dgm:pt modelId="{52AA747A-7193-459F-9AF4-02D9159BBD86}" type="pres">
      <dgm:prSet presAssocID="{BAF24FC6-5882-4FD8-B35B-8F68BA5C5F3F}" presName="sibTrans" presStyleLbl="sibTrans1D1" presStyleIdx="0" presStyleCnt="5"/>
      <dgm:spPr/>
      <dgm:t>
        <a:bodyPr/>
        <a:lstStyle/>
        <a:p>
          <a:endParaRPr lang="en-US"/>
        </a:p>
      </dgm:t>
    </dgm:pt>
    <dgm:pt modelId="{D3D343FA-126D-4DF4-AB6A-76F0F6564DE8}" type="pres">
      <dgm:prSet presAssocID="{F8B48DC1-40C4-43F3-869E-B3FCAABF63C9}" presName="node" presStyleLbl="node1" presStyleIdx="1" presStyleCnt="5" custScaleX="140114" custRadScaleRad="110552" custRadScaleInc="7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E3838-5969-4A95-A549-38E4AEFC768B}" type="pres">
      <dgm:prSet presAssocID="{F8B48DC1-40C4-43F3-869E-B3FCAABF63C9}" presName="spNode" presStyleCnt="0"/>
      <dgm:spPr/>
    </dgm:pt>
    <dgm:pt modelId="{A2ADE765-9376-4C6D-8284-56FA9D539FF6}" type="pres">
      <dgm:prSet presAssocID="{4131417F-EED8-4515-8420-40E4CA4938DC}" presName="sibTrans" presStyleLbl="sibTrans1D1" presStyleIdx="1" presStyleCnt="5"/>
      <dgm:spPr/>
      <dgm:t>
        <a:bodyPr/>
        <a:lstStyle/>
        <a:p>
          <a:endParaRPr lang="en-US"/>
        </a:p>
      </dgm:t>
    </dgm:pt>
    <dgm:pt modelId="{F85EA45F-7033-40C6-8159-D554CAF14E28}" type="pres">
      <dgm:prSet presAssocID="{4609C0FA-629E-4C54-82B4-E6C794884977}" presName="node" presStyleLbl="node1" presStyleIdx="2" presStyleCnt="5" custScaleX="140114" custRadScaleRad="114048" custRadScaleInc="-36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2BB99-D28D-4893-8337-4581E3FF972B}" type="pres">
      <dgm:prSet presAssocID="{4609C0FA-629E-4C54-82B4-E6C794884977}" presName="spNode" presStyleCnt="0"/>
      <dgm:spPr/>
    </dgm:pt>
    <dgm:pt modelId="{2B7C26E4-477C-40A5-A9C7-C164688EEAF7}" type="pres">
      <dgm:prSet presAssocID="{3C0AD359-9C1A-4D53-B504-CBFFD4AD4C7B}" presName="sibTrans" presStyleLbl="sibTrans1D1" presStyleIdx="2" presStyleCnt="5"/>
      <dgm:spPr/>
      <dgm:t>
        <a:bodyPr/>
        <a:lstStyle/>
        <a:p>
          <a:endParaRPr lang="en-US"/>
        </a:p>
      </dgm:t>
    </dgm:pt>
    <dgm:pt modelId="{5F931C82-DB34-4E34-9BE0-C52DE1C5CFE8}" type="pres">
      <dgm:prSet presAssocID="{6E1CEF0B-55D2-4CAA-9BC5-7AA8871FDA61}" presName="node" presStyleLbl="node1" presStyleIdx="3" presStyleCnt="5" custScaleX="140114" custRadScaleRad="116671" custRadScaleInc="42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5D8EA-380E-4748-82A4-F5C61B080832}" type="pres">
      <dgm:prSet presAssocID="{6E1CEF0B-55D2-4CAA-9BC5-7AA8871FDA61}" presName="spNode" presStyleCnt="0"/>
      <dgm:spPr/>
    </dgm:pt>
    <dgm:pt modelId="{A2F6AE78-7622-4E30-B3A3-59981DD3BF80}" type="pres">
      <dgm:prSet presAssocID="{4E5C79FE-D299-426E-BD34-37026302E293}" presName="sibTrans" presStyleLbl="sibTrans1D1" presStyleIdx="3" presStyleCnt="5"/>
      <dgm:spPr/>
      <dgm:t>
        <a:bodyPr/>
        <a:lstStyle/>
        <a:p>
          <a:endParaRPr lang="en-US"/>
        </a:p>
      </dgm:t>
    </dgm:pt>
    <dgm:pt modelId="{EE79EEBD-7710-4745-8FD9-CFDA5C645F7D}" type="pres">
      <dgm:prSet presAssocID="{6DF82D8C-A83C-4B96-BCE4-2D02C63C06CF}" presName="node" presStyleLbl="node1" presStyleIdx="4" presStyleCnt="5" custScaleX="140114" custRadScaleRad="110552" custRadScaleInc="-7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30DBA-9CB3-46E8-9244-DEE6A106192F}" type="pres">
      <dgm:prSet presAssocID="{6DF82D8C-A83C-4B96-BCE4-2D02C63C06CF}" presName="spNode" presStyleCnt="0"/>
      <dgm:spPr/>
    </dgm:pt>
    <dgm:pt modelId="{FB39D806-5FE9-49EE-9078-ED9425EA929E}" type="pres">
      <dgm:prSet presAssocID="{C8B4CAA3-BAFB-4C02-80B4-68042EE2D0E3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0F2D9851-DAA5-45AB-B39F-65CC9031E4DD}" type="presOf" srcId="{3C0AD359-9C1A-4D53-B504-CBFFD4AD4C7B}" destId="{2B7C26E4-477C-40A5-A9C7-C164688EEAF7}" srcOrd="0" destOrd="0" presId="urn:microsoft.com/office/officeart/2005/8/layout/cycle6"/>
    <dgm:cxn modelId="{A1233826-119C-4B2D-B154-5BC35564DC70}" type="presOf" srcId="{4131417F-EED8-4515-8420-40E4CA4938DC}" destId="{A2ADE765-9376-4C6D-8284-56FA9D539FF6}" srcOrd="0" destOrd="0" presId="urn:microsoft.com/office/officeart/2005/8/layout/cycle6"/>
    <dgm:cxn modelId="{292444F9-5A6C-4B6D-BC60-F2FE234081EF}" type="presOf" srcId="{4E5C79FE-D299-426E-BD34-37026302E293}" destId="{A2F6AE78-7622-4E30-B3A3-59981DD3BF80}" srcOrd="0" destOrd="0" presId="urn:microsoft.com/office/officeart/2005/8/layout/cycle6"/>
    <dgm:cxn modelId="{ADF8373C-87A6-4AEF-8A50-BDFEE4C16305}" srcId="{7539D3A9-AEF3-409E-94DB-B402FA79B3C3}" destId="{94BE63E4-CF08-4003-B690-323F210F2A78}" srcOrd="0" destOrd="0" parTransId="{847F20FB-83C2-488D-9786-7374879EEBE7}" sibTransId="{BAF24FC6-5882-4FD8-B35B-8F68BA5C5F3F}"/>
    <dgm:cxn modelId="{18829ACC-B17C-45E3-B05A-426FF9DB9B81}" type="presOf" srcId="{7539D3A9-AEF3-409E-94DB-B402FA79B3C3}" destId="{6298991E-E45C-4396-A274-74783BF2CA98}" srcOrd="0" destOrd="0" presId="urn:microsoft.com/office/officeart/2005/8/layout/cycle6"/>
    <dgm:cxn modelId="{41CD32BE-A3C1-4265-9833-E58A13087A65}" type="presOf" srcId="{F8B48DC1-40C4-43F3-869E-B3FCAABF63C9}" destId="{D3D343FA-126D-4DF4-AB6A-76F0F6564DE8}" srcOrd="0" destOrd="0" presId="urn:microsoft.com/office/officeart/2005/8/layout/cycle6"/>
    <dgm:cxn modelId="{C829CE56-2247-4BEB-BD92-70502B86A88C}" srcId="{7539D3A9-AEF3-409E-94DB-B402FA79B3C3}" destId="{6E1CEF0B-55D2-4CAA-9BC5-7AA8871FDA61}" srcOrd="3" destOrd="0" parTransId="{50033BCC-4829-49D5-94A2-1139BC77A47E}" sibTransId="{4E5C79FE-D299-426E-BD34-37026302E293}"/>
    <dgm:cxn modelId="{4D8CA0C4-64C2-4BD6-A2C8-C5A7C93002D5}" srcId="{7539D3A9-AEF3-409E-94DB-B402FA79B3C3}" destId="{F8B48DC1-40C4-43F3-869E-B3FCAABF63C9}" srcOrd="1" destOrd="0" parTransId="{3D124789-D8EC-4600-94E2-502CFCE37F6E}" sibTransId="{4131417F-EED8-4515-8420-40E4CA4938DC}"/>
    <dgm:cxn modelId="{A44305F5-ED03-4704-83CD-66F584563755}" type="presOf" srcId="{6DF82D8C-A83C-4B96-BCE4-2D02C63C06CF}" destId="{EE79EEBD-7710-4745-8FD9-CFDA5C645F7D}" srcOrd="0" destOrd="0" presId="urn:microsoft.com/office/officeart/2005/8/layout/cycle6"/>
    <dgm:cxn modelId="{DF236831-A226-4E2D-8199-E025D6E588C3}" type="presOf" srcId="{BAF24FC6-5882-4FD8-B35B-8F68BA5C5F3F}" destId="{52AA747A-7193-459F-9AF4-02D9159BBD86}" srcOrd="0" destOrd="0" presId="urn:microsoft.com/office/officeart/2005/8/layout/cycle6"/>
    <dgm:cxn modelId="{2F98295C-6C05-4B84-8232-9A0C905EF5B7}" type="presOf" srcId="{94BE63E4-CF08-4003-B690-323F210F2A78}" destId="{584147AA-9A6E-4D12-88C3-BBEFE67DC9D0}" srcOrd="0" destOrd="0" presId="urn:microsoft.com/office/officeart/2005/8/layout/cycle6"/>
    <dgm:cxn modelId="{AFFD3852-C0E2-44D8-85B7-15A1A8EAC1DB}" srcId="{7539D3A9-AEF3-409E-94DB-B402FA79B3C3}" destId="{6DF82D8C-A83C-4B96-BCE4-2D02C63C06CF}" srcOrd="4" destOrd="0" parTransId="{058DF67E-F53F-4A0F-BB7A-04C81EF6573B}" sibTransId="{C8B4CAA3-BAFB-4C02-80B4-68042EE2D0E3}"/>
    <dgm:cxn modelId="{1AC6FDCC-FF91-457B-932E-6E1AE16A428E}" type="presOf" srcId="{6E1CEF0B-55D2-4CAA-9BC5-7AA8871FDA61}" destId="{5F931C82-DB34-4E34-9BE0-C52DE1C5CFE8}" srcOrd="0" destOrd="0" presId="urn:microsoft.com/office/officeart/2005/8/layout/cycle6"/>
    <dgm:cxn modelId="{4EE53DDB-DB51-4F24-A17F-DD0465ECAF34}" type="presOf" srcId="{4609C0FA-629E-4C54-82B4-E6C794884977}" destId="{F85EA45F-7033-40C6-8159-D554CAF14E28}" srcOrd="0" destOrd="0" presId="urn:microsoft.com/office/officeart/2005/8/layout/cycle6"/>
    <dgm:cxn modelId="{A6A642FB-0308-41AE-AE8D-B799ED408EC1}" type="presOf" srcId="{C8B4CAA3-BAFB-4C02-80B4-68042EE2D0E3}" destId="{FB39D806-5FE9-49EE-9078-ED9425EA929E}" srcOrd="0" destOrd="0" presId="urn:microsoft.com/office/officeart/2005/8/layout/cycle6"/>
    <dgm:cxn modelId="{8BF5D342-AC9B-4F83-8C33-799CD9DA6BDB}" srcId="{7539D3A9-AEF3-409E-94DB-B402FA79B3C3}" destId="{4609C0FA-629E-4C54-82B4-E6C794884977}" srcOrd="2" destOrd="0" parTransId="{0FF55DD1-3643-4574-943A-A83DC26CC101}" sibTransId="{3C0AD359-9C1A-4D53-B504-CBFFD4AD4C7B}"/>
    <dgm:cxn modelId="{9FC3ACB6-6590-4309-8C5E-6C097CCE3A3A}" type="presParOf" srcId="{6298991E-E45C-4396-A274-74783BF2CA98}" destId="{584147AA-9A6E-4D12-88C3-BBEFE67DC9D0}" srcOrd="0" destOrd="0" presId="urn:microsoft.com/office/officeart/2005/8/layout/cycle6"/>
    <dgm:cxn modelId="{3A6B051F-BB3D-4412-88A8-55A7192A2264}" type="presParOf" srcId="{6298991E-E45C-4396-A274-74783BF2CA98}" destId="{82123BAE-5AE4-424A-AD7B-3C05F017F7AE}" srcOrd="1" destOrd="0" presId="urn:microsoft.com/office/officeart/2005/8/layout/cycle6"/>
    <dgm:cxn modelId="{67303E01-129D-4490-B05B-7F8FE694FBF9}" type="presParOf" srcId="{6298991E-E45C-4396-A274-74783BF2CA98}" destId="{52AA747A-7193-459F-9AF4-02D9159BBD86}" srcOrd="2" destOrd="0" presId="urn:microsoft.com/office/officeart/2005/8/layout/cycle6"/>
    <dgm:cxn modelId="{148074B7-D7E6-4CC6-A9FC-B6B79E7579B8}" type="presParOf" srcId="{6298991E-E45C-4396-A274-74783BF2CA98}" destId="{D3D343FA-126D-4DF4-AB6A-76F0F6564DE8}" srcOrd="3" destOrd="0" presId="urn:microsoft.com/office/officeart/2005/8/layout/cycle6"/>
    <dgm:cxn modelId="{CD1C8A62-2F76-4B15-AE97-A1E23D52A31D}" type="presParOf" srcId="{6298991E-E45C-4396-A274-74783BF2CA98}" destId="{A52E3838-5969-4A95-A549-38E4AEFC768B}" srcOrd="4" destOrd="0" presId="urn:microsoft.com/office/officeart/2005/8/layout/cycle6"/>
    <dgm:cxn modelId="{3E208076-8186-4B88-A001-380783491F3E}" type="presParOf" srcId="{6298991E-E45C-4396-A274-74783BF2CA98}" destId="{A2ADE765-9376-4C6D-8284-56FA9D539FF6}" srcOrd="5" destOrd="0" presId="urn:microsoft.com/office/officeart/2005/8/layout/cycle6"/>
    <dgm:cxn modelId="{0C17A930-5D57-429A-9147-50F34A3925BD}" type="presParOf" srcId="{6298991E-E45C-4396-A274-74783BF2CA98}" destId="{F85EA45F-7033-40C6-8159-D554CAF14E28}" srcOrd="6" destOrd="0" presId="urn:microsoft.com/office/officeart/2005/8/layout/cycle6"/>
    <dgm:cxn modelId="{62586EC7-B1BE-4EFE-9072-D34F138E0690}" type="presParOf" srcId="{6298991E-E45C-4396-A274-74783BF2CA98}" destId="{65E2BB99-D28D-4893-8337-4581E3FF972B}" srcOrd="7" destOrd="0" presId="urn:microsoft.com/office/officeart/2005/8/layout/cycle6"/>
    <dgm:cxn modelId="{A11F8E46-7080-4B2A-826C-2671085560F2}" type="presParOf" srcId="{6298991E-E45C-4396-A274-74783BF2CA98}" destId="{2B7C26E4-477C-40A5-A9C7-C164688EEAF7}" srcOrd="8" destOrd="0" presId="urn:microsoft.com/office/officeart/2005/8/layout/cycle6"/>
    <dgm:cxn modelId="{3BFC0358-7FCD-4371-B41A-A2D637380A99}" type="presParOf" srcId="{6298991E-E45C-4396-A274-74783BF2CA98}" destId="{5F931C82-DB34-4E34-9BE0-C52DE1C5CFE8}" srcOrd="9" destOrd="0" presId="urn:microsoft.com/office/officeart/2005/8/layout/cycle6"/>
    <dgm:cxn modelId="{E0344B70-C944-4AE9-A43F-FE1B21B07964}" type="presParOf" srcId="{6298991E-E45C-4396-A274-74783BF2CA98}" destId="{58C5D8EA-380E-4748-82A4-F5C61B080832}" srcOrd="10" destOrd="0" presId="urn:microsoft.com/office/officeart/2005/8/layout/cycle6"/>
    <dgm:cxn modelId="{BA7BF604-1BE0-4948-99E7-AE3C7705E164}" type="presParOf" srcId="{6298991E-E45C-4396-A274-74783BF2CA98}" destId="{A2F6AE78-7622-4E30-B3A3-59981DD3BF80}" srcOrd="11" destOrd="0" presId="urn:microsoft.com/office/officeart/2005/8/layout/cycle6"/>
    <dgm:cxn modelId="{4BFEA089-E6C3-455E-A9A1-76AEED4B3BAB}" type="presParOf" srcId="{6298991E-E45C-4396-A274-74783BF2CA98}" destId="{EE79EEBD-7710-4745-8FD9-CFDA5C645F7D}" srcOrd="12" destOrd="0" presId="urn:microsoft.com/office/officeart/2005/8/layout/cycle6"/>
    <dgm:cxn modelId="{C0020A2C-ACDC-419A-816F-9E280080C121}" type="presParOf" srcId="{6298991E-E45C-4396-A274-74783BF2CA98}" destId="{E2F30DBA-9CB3-46E8-9244-DEE6A106192F}" srcOrd="13" destOrd="0" presId="urn:microsoft.com/office/officeart/2005/8/layout/cycle6"/>
    <dgm:cxn modelId="{E9DFFB40-4BE9-4445-B0A5-063373B3AB8C}" type="presParOf" srcId="{6298991E-E45C-4396-A274-74783BF2CA98}" destId="{FB39D806-5FE9-49EE-9078-ED9425EA929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7EB4A9-3E0C-4DA7-B794-9CA1C48AB6DB}" type="doc">
      <dgm:prSet loTypeId="urn:microsoft.com/office/officeart/2005/8/layout/chevron2" loCatId="process" qsTypeId="urn:microsoft.com/office/officeart/2005/8/quickstyle/3d3" qsCatId="3D" csTypeId="urn:microsoft.com/office/officeart/2005/8/colors/colorful1#20" csCatId="colorful" phldr="1"/>
      <dgm:spPr/>
      <dgm:t>
        <a:bodyPr/>
        <a:lstStyle/>
        <a:p>
          <a:endParaRPr lang="vi-VN"/>
        </a:p>
      </dgm:t>
    </dgm:pt>
    <dgm:pt modelId="{3FC165BA-8E7F-40CC-B9B4-B1E231D0B900}">
      <dgm:prSet phldrT="[Text]"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7D16D0-4EA5-4E7D-90E9-7BC0B936BE58}" cxnId="{5105AF62-5A9C-4A43-BCF5-52B3B801CE9A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3C71A-0212-4700-9555-1431EDD62CAB}" cxnId="{5105AF62-5A9C-4A43-BCF5-52B3B801CE9A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DD7F1-4CAE-4ECF-A159-83FE9387FF7F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7A8AD-40D7-4143-99FA-E6629DEB4643}" cxnId="{ED7E565B-95C9-4393-BCE2-12716E230FE5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8D4B77-1276-44CE-87A4-6A9B0B341154}" cxnId="{ED7E565B-95C9-4393-BCE2-12716E230FE5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961501-46E1-4770-B9C0-1D209E81E74A}">
      <dgm:prSet phldrT="[Text]" custT="1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EAF29-5313-45CE-AE08-97F7D9EFB31B}" cxnId="{17620867-4273-4FDB-BBD3-05549C0C9D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10E66A-D957-4D8A-BE63-2D2C84091175}" cxnId="{17620867-4273-4FDB-BBD3-05549C0C9D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EA0AE-0B53-4136-9511-AC0A8077852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0BA63C-CD73-4684-99A3-5AEB08A73B40}" cxnId="{C6990F09-19ED-4E62-A574-BDD6F62ED692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F2D487-C680-4B99-BF52-98BA647D7F88}" cxnId="{C6990F09-19ED-4E62-A574-BDD6F62ED692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0492D3-9B59-4ACA-8E3F-11E595C388C0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6FF565-E1BD-4936-B2AC-6581C81B2B64}" cxnId="{DE05A1A4-7C94-4195-A73E-54029E30B956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79EB04-7F96-4A18-8BEB-C4E1C2F32962}" cxnId="{DE05A1A4-7C94-4195-A73E-54029E30B956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249D0F-00DA-4A76-8783-00E38954D07A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03B34C-F6ED-4201-A826-C5C21F2FB93F}" cxnId="{A26C0C93-41C0-44B0-86F1-55C35BB95B0D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811DF1-05A7-4892-B7A5-2833FBB98818}" cxnId="{A26C0C93-41C0-44B0-86F1-55C35BB95B0D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82ECC1-B965-43D2-9250-7C3B9F45871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59E1C-9909-4090-9676-7E806ED66659}" cxnId="{AAD27873-1772-484E-AFA8-F8459216AA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27E05-B504-41F5-AA7C-27E23F304A92}" cxnId="{AAD27873-1772-484E-AFA8-F8459216AA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2A75F5-9180-4AD6-9EC7-4F9276C9B09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C51915-76F9-4F64-8DC2-E7DBCD1BA6B1}" cxnId="{D59A7491-49F1-42A7-9731-83D4CC4A0BF1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0D97BE-291A-45F8-9ADA-CE5AD837F1C5}" cxnId="{D59A7491-49F1-42A7-9731-83D4CC4A0BF1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F06FAA-58A4-4E29-8432-C64EC25DC604}" type="pres">
      <dgm:prSet presAssocID="{C27EB4A9-3E0C-4DA7-B794-9CA1C48AB6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D882D-E582-43CF-836B-9A63C187A33A}" type="pres">
      <dgm:prSet presAssocID="{3FC165BA-8E7F-40CC-B9B4-B1E231D0B900}" presName="composite" presStyleCnt="0"/>
      <dgm:spPr/>
    </dgm:pt>
    <dgm:pt modelId="{17D78AEA-C0EF-46E1-87A3-453EACDE4880}" type="pres">
      <dgm:prSet presAssocID="{3FC165BA-8E7F-40CC-B9B4-B1E231D0B90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DBD4A-2DE3-4F3E-BAFC-A8ABC2E62C93}" type="pres">
      <dgm:prSet presAssocID="{3FC165BA-8E7F-40CC-B9B4-B1E231D0B90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D05F6-9138-4176-9C0B-B3200E463FF0}" type="pres">
      <dgm:prSet presAssocID="{3E53C71A-0212-4700-9555-1431EDD62CAB}" presName="sp" presStyleCnt="0"/>
      <dgm:spPr/>
    </dgm:pt>
    <dgm:pt modelId="{5A901384-754C-456C-A9CD-D60D551A497D}" type="pres">
      <dgm:prSet presAssocID="{79961501-46E1-4770-B9C0-1D209E81E74A}" presName="composite" presStyleCnt="0"/>
      <dgm:spPr/>
    </dgm:pt>
    <dgm:pt modelId="{5554E31C-B627-4DE3-84C2-46465F0569F0}" type="pres">
      <dgm:prSet presAssocID="{79961501-46E1-4770-B9C0-1D209E81E74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433D1-2378-4E1F-8348-EDDB512F77CE}" type="pres">
      <dgm:prSet presAssocID="{79961501-46E1-4770-B9C0-1D209E81E74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7E855-DF3C-4EED-A1E0-303D010132FA}" type="pres">
      <dgm:prSet presAssocID="{D110E66A-D957-4D8A-BE63-2D2C84091175}" presName="sp" presStyleCnt="0"/>
      <dgm:spPr/>
    </dgm:pt>
    <dgm:pt modelId="{9816891E-D00B-4679-B55C-C6FC183C4DD0}" type="pres">
      <dgm:prSet presAssocID="{C00492D3-9B59-4ACA-8E3F-11E595C388C0}" presName="composite" presStyleCnt="0"/>
      <dgm:spPr/>
    </dgm:pt>
    <dgm:pt modelId="{66F15C4F-D6EC-414F-8E04-75EF1C68AD92}" type="pres">
      <dgm:prSet presAssocID="{C00492D3-9B59-4ACA-8E3F-11E595C388C0}" presName="parentText" presStyleLbl="alignNode1" presStyleIdx="2" presStyleCnt="4" custLinFactNeighborY="-30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40823-0EFC-4CA6-9786-EBF0CF710AB8}" type="pres">
      <dgm:prSet presAssocID="{C00492D3-9B59-4ACA-8E3F-11E595C388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94982-9D26-45DE-97C5-43E4BA336A0F}" type="pres">
      <dgm:prSet presAssocID="{4879EB04-7F96-4A18-8BEB-C4E1C2F32962}" presName="sp" presStyleCnt="0"/>
      <dgm:spPr/>
    </dgm:pt>
    <dgm:pt modelId="{C6313E4A-97D5-45C0-968B-69AAA71B641F}" type="pres">
      <dgm:prSet presAssocID="{FB249D0F-00DA-4A76-8783-00E38954D07A}" presName="composite" presStyleCnt="0"/>
      <dgm:spPr/>
    </dgm:pt>
    <dgm:pt modelId="{46A5B905-5B21-4DEB-B038-302A00F08981}" type="pres">
      <dgm:prSet presAssocID="{FB249D0F-00DA-4A76-8783-00E38954D07A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42908-2658-46E8-8D1C-58769529FC1E}" type="pres">
      <dgm:prSet presAssocID="{FB249D0F-00DA-4A76-8783-00E38954D07A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D27873-1772-484E-AFA8-F8459216AA3C}" srcId="{C00492D3-9B59-4ACA-8E3F-11E595C388C0}" destId="{3D82ECC1-B965-43D2-9250-7C3B9F458711}" srcOrd="0" destOrd="0" parTransId="{4A059E1C-9909-4090-9676-7E806ED66659}" sibTransId="{93427E05-B504-41F5-AA7C-27E23F304A92}"/>
    <dgm:cxn modelId="{0A721DD5-B20E-409E-AE83-2EFC1F0D2CB1}" type="presOf" srcId="{97AEA0AE-0B53-4136-9511-AC0A8077852C}" destId="{647433D1-2378-4E1F-8348-EDDB512F77CE}" srcOrd="0" destOrd="0" presId="urn:microsoft.com/office/officeart/2005/8/layout/chevron2"/>
    <dgm:cxn modelId="{2F6A5D9C-6238-4175-8C15-1B7582ABE019}" type="presOf" srcId="{3FC165BA-8E7F-40CC-B9B4-B1E231D0B900}" destId="{17D78AEA-C0EF-46E1-87A3-453EACDE4880}" srcOrd="0" destOrd="0" presId="urn:microsoft.com/office/officeart/2005/8/layout/chevron2"/>
    <dgm:cxn modelId="{53530BC8-2D19-46C8-B111-75FA76F46CF0}" type="presOf" srcId="{FB249D0F-00DA-4A76-8783-00E38954D07A}" destId="{46A5B905-5B21-4DEB-B038-302A00F08981}" srcOrd="0" destOrd="0" presId="urn:microsoft.com/office/officeart/2005/8/layout/chevron2"/>
    <dgm:cxn modelId="{DE05A1A4-7C94-4195-A73E-54029E30B956}" srcId="{C27EB4A9-3E0C-4DA7-B794-9CA1C48AB6DB}" destId="{C00492D3-9B59-4ACA-8E3F-11E595C388C0}" srcOrd="2" destOrd="0" parTransId="{AA6FF565-E1BD-4936-B2AC-6581C81B2B64}" sibTransId="{4879EB04-7F96-4A18-8BEB-C4E1C2F32962}"/>
    <dgm:cxn modelId="{5105AF62-5A9C-4A43-BCF5-52B3B801CE9A}" srcId="{C27EB4A9-3E0C-4DA7-B794-9CA1C48AB6DB}" destId="{3FC165BA-8E7F-40CC-B9B4-B1E231D0B900}" srcOrd="0" destOrd="0" parTransId="{C67D16D0-4EA5-4E7D-90E9-7BC0B936BE58}" sibTransId="{3E53C71A-0212-4700-9555-1431EDD62CAB}"/>
    <dgm:cxn modelId="{D59A7491-49F1-42A7-9731-83D4CC4A0BF1}" srcId="{FB249D0F-00DA-4A76-8783-00E38954D07A}" destId="{A72A75F5-9180-4AD6-9EC7-4F9276C9B09D}" srcOrd="0" destOrd="0" parTransId="{0DC51915-76F9-4F64-8DC2-E7DBCD1BA6B1}" sibTransId="{600D97BE-291A-45F8-9ADA-CE5AD837F1C5}"/>
    <dgm:cxn modelId="{ED5848AA-9AF5-4A04-BF62-3A0301D8E058}" type="presOf" srcId="{6EADD7F1-4CAE-4ECF-A159-83FE9387FF7F}" destId="{D86DBD4A-2DE3-4F3E-BAFC-A8ABC2E62C93}" srcOrd="0" destOrd="0" presId="urn:microsoft.com/office/officeart/2005/8/layout/chevron2"/>
    <dgm:cxn modelId="{ED7E565B-95C9-4393-BCE2-12716E230FE5}" srcId="{3FC165BA-8E7F-40CC-B9B4-B1E231D0B900}" destId="{6EADD7F1-4CAE-4ECF-A159-83FE9387FF7F}" srcOrd="0" destOrd="0" parTransId="{5D37A8AD-40D7-4143-99FA-E6629DEB4643}" sibTransId="{5B8D4B77-1276-44CE-87A4-6A9B0B341154}"/>
    <dgm:cxn modelId="{DC10E320-E3DB-4CA2-8062-484694C9F1A4}" type="presOf" srcId="{A72A75F5-9180-4AD6-9EC7-4F9276C9B09D}" destId="{60B42908-2658-46E8-8D1C-58769529FC1E}" srcOrd="0" destOrd="0" presId="urn:microsoft.com/office/officeart/2005/8/layout/chevron2"/>
    <dgm:cxn modelId="{A26C0C93-41C0-44B0-86F1-55C35BB95B0D}" srcId="{C27EB4A9-3E0C-4DA7-B794-9CA1C48AB6DB}" destId="{FB249D0F-00DA-4A76-8783-00E38954D07A}" srcOrd="3" destOrd="0" parTransId="{91811DF1-05A7-4892-B7A5-2833FBB98818}" sibTransId="{FD03B34C-F6ED-4201-A826-C5C21F2FB93F}"/>
    <dgm:cxn modelId="{906F8C78-207A-4BCA-B342-0B1F70D2721E}" type="presOf" srcId="{C27EB4A9-3E0C-4DA7-B794-9CA1C48AB6DB}" destId="{27F06FAA-58A4-4E29-8432-C64EC25DC604}" srcOrd="0" destOrd="0" presId="urn:microsoft.com/office/officeart/2005/8/layout/chevron2"/>
    <dgm:cxn modelId="{17620867-4273-4FDB-BBD3-05549C0C9D3C}" srcId="{C27EB4A9-3E0C-4DA7-B794-9CA1C48AB6DB}" destId="{79961501-46E1-4770-B9C0-1D209E81E74A}" srcOrd="1" destOrd="0" parTransId="{D6CEAF29-5313-45CE-AE08-97F7D9EFB31B}" sibTransId="{D110E66A-D957-4D8A-BE63-2D2C84091175}"/>
    <dgm:cxn modelId="{95CB16CC-DE0A-43B9-92F9-926D102B90C8}" type="presOf" srcId="{3D82ECC1-B965-43D2-9250-7C3B9F458711}" destId="{E5B40823-0EFC-4CA6-9786-EBF0CF710AB8}" srcOrd="0" destOrd="0" presId="urn:microsoft.com/office/officeart/2005/8/layout/chevron2"/>
    <dgm:cxn modelId="{C6990F09-19ED-4E62-A574-BDD6F62ED692}" srcId="{79961501-46E1-4770-B9C0-1D209E81E74A}" destId="{97AEA0AE-0B53-4136-9511-AC0A8077852C}" srcOrd="0" destOrd="0" parTransId="{400BA63C-CD73-4684-99A3-5AEB08A73B40}" sibTransId="{E8F2D487-C680-4B99-BF52-98BA647D7F88}"/>
    <dgm:cxn modelId="{3C65C958-D95B-47D6-922C-7450F309C53C}" type="presOf" srcId="{C00492D3-9B59-4ACA-8E3F-11E595C388C0}" destId="{66F15C4F-D6EC-414F-8E04-75EF1C68AD92}" srcOrd="0" destOrd="0" presId="urn:microsoft.com/office/officeart/2005/8/layout/chevron2"/>
    <dgm:cxn modelId="{AC08B877-9D07-4174-AE9F-0F1FD894D77E}" type="presOf" srcId="{79961501-46E1-4770-B9C0-1D209E81E74A}" destId="{5554E31C-B627-4DE3-84C2-46465F0569F0}" srcOrd="0" destOrd="0" presId="urn:microsoft.com/office/officeart/2005/8/layout/chevron2"/>
    <dgm:cxn modelId="{EEE46FA3-37D0-41B2-848D-17CC301EDDF1}" type="presParOf" srcId="{27F06FAA-58A4-4E29-8432-C64EC25DC604}" destId="{19BD882D-E582-43CF-836B-9A63C187A33A}" srcOrd="0" destOrd="0" presId="urn:microsoft.com/office/officeart/2005/8/layout/chevron2"/>
    <dgm:cxn modelId="{20881D69-4D76-4929-A549-051A7795BEB2}" type="presParOf" srcId="{19BD882D-E582-43CF-836B-9A63C187A33A}" destId="{17D78AEA-C0EF-46E1-87A3-453EACDE4880}" srcOrd="0" destOrd="0" presId="urn:microsoft.com/office/officeart/2005/8/layout/chevron2"/>
    <dgm:cxn modelId="{1B677D1B-2C4C-4B64-92DA-5C4EECAE7110}" type="presParOf" srcId="{19BD882D-E582-43CF-836B-9A63C187A33A}" destId="{D86DBD4A-2DE3-4F3E-BAFC-A8ABC2E62C93}" srcOrd="1" destOrd="0" presId="urn:microsoft.com/office/officeart/2005/8/layout/chevron2"/>
    <dgm:cxn modelId="{01B88CE6-9B93-465F-9E07-42C0F4D4965C}" type="presParOf" srcId="{27F06FAA-58A4-4E29-8432-C64EC25DC604}" destId="{63BD05F6-9138-4176-9C0B-B3200E463FF0}" srcOrd="1" destOrd="0" presId="urn:microsoft.com/office/officeart/2005/8/layout/chevron2"/>
    <dgm:cxn modelId="{D4BE82D5-2174-4DAA-BDA3-6F9067582F37}" type="presParOf" srcId="{27F06FAA-58A4-4E29-8432-C64EC25DC604}" destId="{5A901384-754C-456C-A9CD-D60D551A497D}" srcOrd="2" destOrd="0" presId="urn:microsoft.com/office/officeart/2005/8/layout/chevron2"/>
    <dgm:cxn modelId="{B91AB0BE-5436-42DD-A47B-CC3038142CC1}" type="presParOf" srcId="{5A901384-754C-456C-A9CD-D60D551A497D}" destId="{5554E31C-B627-4DE3-84C2-46465F0569F0}" srcOrd="0" destOrd="0" presId="urn:microsoft.com/office/officeart/2005/8/layout/chevron2"/>
    <dgm:cxn modelId="{CA2E0672-7718-46BC-A4AD-DAD053FA708D}" type="presParOf" srcId="{5A901384-754C-456C-A9CD-D60D551A497D}" destId="{647433D1-2378-4E1F-8348-EDDB512F77CE}" srcOrd="1" destOrd="0" presId="urn:microsoft.com/office/officeart/2005/8/layout/chevron2"/>
    <dgm:cxn modelId="{885FB6C2-89F0-4E10-BE11-1EE143D550C1}" type="presParOf" srcId="{27F06FAA-58A4-4E29-8432-C64EC25DC604}" destId="{8737E855-DF3C-4EED-A1E0-303D010132FA}" srcOrd="3" destOrd="0" presId="urn:microsoft.com/office/officeart/2005/8/layout/chevron2"/>
    <dgm:cxn modelId="{AF27200B-0051-4EB4-8745-3E47906C9984}" type="presParOf" srcId="{27F06FAA-58A4-4E29-8432-C64EC25DC604}" destId="{9816891E-D00B-4679-B55C-C6FC183C4DD0}" srcOrd="4" destOrd="0" presId="urn:microsoft.com/office/officeart/2005/8/layout/chevron2"/>
    <dgm:cxn modelId="{C4B2DF77-E051-485D-A043-5CBCF6B5EECE}" type="presParOf" srcId="{9816891E-D00B-4679-B55C-C6FC183C4DD0}" destId="{66F15C4F-D6EC-414F-8E04-75EF1C68AD92}" srcOrd="0" destOrd="0" presId="urn:microsoft.com/office/officeart/2005/8/layout/chevron2"/>
    <dgm:cxn modelId="{E712DC5B-2BA0-401B-85AB-7F652CDD995B}" type="presParOf" srcId="{9816891E-D00B-4679-B55C-C6FC183C4DD0}" destId="{E5B40823-0EFC-4CA6-9786-EBF0CF710AB8}" srcOrd="1" destOrd="0" presId="urn:microsoft.com/office/officeart/2005/8/layout/chevron2"/>
    <dgm:cxn modelId="{4583804C-3910-4CC7-AF44-427220BEB925}" type="presParOf" srcId="{27F06FAA-58A4-4E29-8432-C64EC25DC604}" destId="{B8494982-9D26-45DE-97C5-43E4BA336A0F}" srcOrd="5" destOrd="0" presId="urn:microsoft.com/office/officeart/2005/8/layout/chevron2"/>
    <dgm:cxn modelId="{D301C3A0-5992-47E4-A24C-CB629F6D3667}" type="presParOf" srcId="{27F06FAA-58A4-4E29-8432-C64EC25DC604}" destId="{C6313E4A-97D5-45C0-968B-69AAA71B641F}" srcOrd="6" destOrd="0" presId="urn:microsoft.com/office/officeart/2005/8/layout/chevron2"/>
    <dgm:cxn modelId="{81710235-1F8C-4C02-BA05-ED2BBD55CC03}" type="presParOf" srcId="{C6313E4A-97D5-45C0-968B-69AAA71B641F}" destId="{46A5B905-5B21-4DEB-B038-302A00F08981}" srcOrd="0" destOrd="0" presId="urn:microsoft.com/office/officeart/2005/8/layout/chevron2"/>
    <dgm:cxn modelId="{8716E382-3558-4CB3-AF68-8055F6AE40CB}" type="presParOf" srcId="{C6313E4A-97D5-45C0-968B-69AAA71B641F}" destId="{60B42908-2658-46E8-8D1C-58769529FC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7EB4A9-3E0C-4DA7-B794-9CA1C48AB6DB}" type="doc">
      <dgm:prSet loTypeId="urn:microsoft.com/office/officeart/2005/8/layout/chevron2" loCatId="process" qsTypeId="urn:microsoft.com/office/officeart/2005/8/quickstyle/3d3" qsCatId="3D" csTypeId="urn:microsoft.com/office/officeart/2005/8/colors/colorful1#20" csCatId="colorful" phldr="1"/>
      <dgm:spPr/>
      <dgm:t>
        <a:bodyPr/>
        <a:lstStyle/>
        <a:p>
          <a:endParaRPr lang="vi-VN"/>
        </a:p>
      </dgm:t>
    </dgm:pt>
    <dgm:pt modelId="{3FC165BA-8E7F-40CC-B9B4-B1E231D0B900}">
      <dgm:prSet phldrT="[Text]"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7D16D0-4EA5-4E7D-90E9-7BC0B936BE58}" cxnId="{5105AF62-5A9C-4A43-BCF5-52B3B801CE9A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3C71A-0212-4700-9555-1431EDD62CAB}" cxnId="{5105AF62-5A9C-4A43-BCF5-52B3B801CE9A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DD7F1-4CAE-4ECF-A159-83FE9387FF7F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7A8AD-40D7-4143-99FA-E6629DEB4643}" cxnId="{ED7E565B-95C9-4393-BCE2-12716E230FE5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8D4B77-1276-44CE-87A4-6A9B0B341154}" cxnId="{ED7E565B-95C9-4393-BCE2-12716E230FE5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961501-46E1-4770-B9C0-1D209E81E74A}">
      <dgm:prSet phldrT="[Text]" custT="1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EAF29-5313-45CE-AE08-97F7D9EFB31B}" cxnId="{17620867-4273-4FDB-BBD3-05549C0C9D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10E66A-D957-4D8A-BE63-2D2C84091175}" cxnId="{17620867-4273-4FDB-BBD3-05549C0C9D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EA0AE-0B53-4136-9511-AC0A8077852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0BA63C-CD73-4684-99A3-5AEB08A73B40}" cxnId="{C6990F09-19ED-4E62-A574-BDD6F62ED692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F2D487-C680-4B99-BF52-98BA647D7F88}" cxnId="{C6990F09-19ED-4E62-A574-BDD6F62ED692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0492D3-9B59-4ACA-8E3F-11E595C388C0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6FF565-E1BD-4936-B2AC-6581C81B2B64}" cxnId="{DE05A1A4-7C94-4195-A73E-54029E30B956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79EB04-7F96-4A18-8BEB-C4E1C2F32962}" cxnId="{DE05A1A4-7C94-4195-A73E-54029E30B956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249D0F-00DA-4A76-8783-00E38954D07A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03B34C-F6ED-4201-A826-C5C21F2FB93F}" cxnId="{A26C0C93-41C0-44B0-86F1-55C35BB95B0D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811DF1-05A7-4892-B7A5-2833FBB98818}" cxnId="{A26C0C93-41C0-44B0-86F1-55C35BB95B0D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82ECC1-B965-43D2-9250-7C3B9F45871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59E1C-9909-4090-9676-7E806ED66659}" cxnId="{AAD27873-1772-484E-AFA8-F8459216AA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27E05-B504-41F5-AA7C-27E23F304A92}" cxnId="{AAD27873-1772-484E-AFA8-F8459216AA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2A75F5-9180-4AD6-9EC7-4F9276C9B09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C51915-76F9-4F64-8DC2-E7DBCD1BA6B1}" cxnId="{D59A7491-49F1-42A7-9731-83D4CC4A0BF1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0D97BE-291A-45F8-9ADA-CE5AD837F1C5}" cxnId="{D59A7491-49F1-42A7-9731-83D4CC4A0BF1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F06FAA-58A4-4E29-8432-C64EC25DC604}" type="pres">
      <dgm:prSet presAssocID="{C27EB4A9-3E0C-4DA7-B794-9CA1C48AB6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D882D-E582-43CF-836B-9A63C187A33A}" type="pres">
      <dgm:prSet presAssocID="{3FC165BA-8E7F-40CC-B9B4-B1E231D0B900}" presName="composite" presStyleCnt="0"/>
      <dgm:spPr/>
    </dgm:pt>
    <dgm:pt modelId="{17D78AEA-C0EF-46E1-87A3-453EACDE4880}" type="pres">
      <dgm:prSet presAssocID="{3FC165BA-8E7F-40CC-B9B4-B1E231D0B90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DBD4A-2DE3-4F3E-BAFC-A8ABC2E62C93}" type="pres">
      <dgm:prSet presAssocID="{3FC165BA-8E7F-40CC-B9B4-B1E231D0B90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D05F6-9138-4176-9C0B-B3200E463FF0}" type="pres">
      <dgm:prSet presAssocID="{3E53C71A-0212-4700-9555-1431EDD62CAB}" presName="sp" presStyleCnt="0"/>
      <dgm:spPr/>
    </dgm:pt>
    <dgm:pt modelId="{5A901384-754C-456C-A9CD-D60D551A497D}" type="pres">
      <dgm:prSet presAssocID="{79961501-46E1-4770-B9C0-1D209E81E74A}" presName="composite" presStyleCnt="0"/>
      <dgm:spPr/>
    </dgm:pt>
    <dgm:pt modelId="{5554E31C-B627-4DE3-84C2-46465F0569F0}" type="pres">
      <dgm:prSet presAssocID="{79961501-46E1-4770-B9C0-1D209E81E74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433D1-2378-4E1F-8348-EDDB512F77CE}" type="pres">
      <dgm:prSet presAssocID="{79961501-46E1-4770-B9C0-1D209E81E74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7E855-DF3C-4EED-A1E0-303D010132FA}" type="pres">
      <dgm:prSet presAssocID="{D110E66A-D957-4D8A-BE63-2D2C84091175}" presName="sp" presStyleCnt="0"/>
      <dgm:spPr/>
    </dgm:pt>
    <dgm:pt modelId="{9816891E-D00B-4679-B55C-C6FC183C4DD0}" type="pres">
      <dgm:prSet presAssocID="{C00492D3-9B59-4ACA-8E3F-11E595C388C0}" presName="composite" presStyleCnt="0"/>
      <dgm:spPr/>
    </dgm:pt>
    <dgm:pt modelId="{66F15C4F-D6EC-414F-8E04-75EF1C68AD92}" type="pres">
      <dgm:prSet presAssocID="{C00492D3-9B59-4ACA-8E3F-11E595C388C0}" presName="parentText" presStyleLbl="alignNode1" presStyleIdx="2" presStyleCnt="4" custLinFactNeighborY="-30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40823-0EFC-4CA6-9786-EBF0CF710AB8}" type="pres">
      <dgm:prSet presAssocID="{C00492D3-9B59-4ACA-8E3F-11E595C388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94982-9D26-45DE-97C5-43E4BA336A0F}" type="pres">
      <dgm:prSet presAssocID="{4879EB04-7F96-4A18-8BEB-C4E1C2F32962}" presName="sp" presStyleCnt="0"/>
      <dgm:spPr/>
    </dgm:pt>
    <dgm:pt modelId="{C6313E4A-97D5-45C0-968B-69AAA71B641F}" type="pres">
      <dgm:prSet presAssocID="{FB249D0F-00DA-4A76-8783-00E38954D07A}" presName="composite" presStyleCnt="0"/>
      <dgm:spPr/>
    </dgm:pt>
    <dgm:pt modelId="{46A5B905-5B21-4DEB-B038-302A00F08981}" type="pres">
      <dgm:prSet presAssocID="{FB249D0F-00DA-4A76-8783-00E38954D07A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42908-2658-46E8-8D1C-58769529FC1E}" type="pres">
      <dgm:prSet presAssocID="{FB249D0F-00DA-4A76-8783-00E38954D07A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D27873-1772-484E-AFA8-F8459216AA3C}" srcId="{C00492D3-9B59-4ACA-8E3F-11E595C388C0}" destId="{3D82ECC1-B965-43D2-9250-7C3B9F458711}" srcOrd="0" destOrd="0" parTransId="{4A059E1C-9909-4090-9676-7E806ED66659}" sibTransId="{93427E05-B504-41F5-AA7C-27E23F304A92}"/>
    <dgm:cxn modelId="{ED1B15A2-6ED6-4417-A382-D0C615AF3599}" type="presOf" srcId="{3FC165BA-8E7F-40CC-B9B4-B1E231D0B900}" destId="{17D78AEA-C0EF-46E1-87A3-453EACDE4880}" srcOrd="0" destOrd="0" presId="urn:microsoft.com/office/officeart/2005/8/layout/chevron2"/>
    <dgm:cxn modelId="{41D1CBE5-9407-4630-96BA-60C4ED77A320}" type="presOf" srcId="{FB249D0F-00DA-4A76-8783-00E38954D07A}" destId="{46A5B905-5B21-4DEB-B038-302A00F08981}" srcOrd="0" destOrd="0" presId="urn:microsoft.com/office/officeart/2005/8/layout/chevron2"/>
    <dgm:cxn modelId="{DE05A1A4-7C94-4195-A73E-54029E30B956}" srcId="{C27EB4A9-3E0C-4DA7-B794-9CA1C48AB6DB}" destId="{C00492D3-9B59-4ACA-8E3F-11E595C388C0}" srcOrd="2" destOrd="0" parTransId="{AA6FF565-E1BD-4936-B2AC-6581C81B2B64}" sibTransId="{4879EB04-7F96-4A18-8BEB-C4E1C2F32962}"/>
    <dgm:cxn modelId="{5105AF62-5A9C-4A43-BCF5-52B3B801CE9A}" srcId="{C27EB4A9-3E0C-4DA7-B794-9CA1C48AB6DB}" destId="{3FC165BA-8E7F-40CC-B9B4-B1E231D0B900}" srcOrd="0" destOrd="0" parTransId="{C67D16D0-4EA5-4E7D-90E9-7BC0B936BE58}" sibTransId="{3E53C71A-0212-4700-9555-1431EDD62CAB}"/>
    <dgm:cxn modelId="{900F1804-0E87-4F74-96D2-35A781ABA197}" type="presOf" srcId="{A72A75F5-9180-4AD6-9EC7-4F9276C9B09D}" destId="{60B42908-2658-46E8-8D1C-58769529FC1E}" srcOrd="0" destOrd="0" presId="urn:microsoft.com/office/officeart/2005/8/layout/chevron2"/>
    <dgm:cxn modelId="{D59A7491-49F1-42A7-9731-83D4CC4A0BF1}" srcId="{FB249D0F-00DA-4A76-8783-00E38954D07A}" destId="{A72A75F5-9180-4AD6-9EC7-4F9276C9B09D}" srcOrd="0" destOrd="0" parTransId="{0DC51915-76F9-4F64-8DC2-E7DBCD1BA6B1}" sibTransId="{600D97BE-291A-45F8-9ADA-CE5AD837F1C5}"/>
    <dgm:cxn modelId="{574B3337-6301-477B-84DC-ACF46169E634}" type="presOf" srcId="{97AEA0AE-0B53-4136-9511-AC0A8077852C}" destId="{647433D1-2378-4E1F-8348-EDDB512F77CE}" srcOrd="0" destOrd="0" presId="urn:microsoft.com/office/officeart/2005/8/layout/chevron2"/>
    <dgm:cxn modelId="{0855B87A-04E5-4CB1-88FD-5CFE904AB0F7}" type="presOf" srcId="{C27EB4A9-3E0C-4DA7-B794-9CA1C48AB6DB}" destId="{27F06FAA-58A4-4E29-8432-C64EC25DC604}" srcOrd="0" destOrd="0" presId="urn:microsoft.com/office/officeart/2005/8/layout/chevron2"/>
    <dgm:cxn modelId="{ED7E565B-95C9-4393-BCE2-12716E230FE5}" srcId="{3FC165BA-8E7F-40CC-B9B4-B1E231D0B900}" destId="{6EADD7F1-4CAE-4ECF-A159-83FE9387FF7F}" srcOrd="0" destOrd="0" parTransId="{5D37A8AD-40D7-4143-99FA-E6629DEB4643}" sibTransId="{5B8D4B77-1276-44CE-87A4-6A9B0B341154}"/>
    <dgm:cxn modelId="{A26C0C93-41C0-44B0-86F1-55C35BB95B0D}" srcId="{C27EB4A9-3E0C-4DA7-B794-9CA1C48AB6DB}" destId="{FB249D0F-00DA-4A76-8783-00E38954D07A}" srcOrd="3" destOrd="0" parTransId="{91811DF1-05A7-4892-B7A5-2833FBB98818}" sibTransId="{FD03B34C-F6ED-4201-A826-C5C21F2FB93F}"/>
    <dgm:cxn modelId="{CC68B18F-1992-47C1-884D-9189E69DDC32}" type="presOf" srcId="{3D82ECC1-B965-43D2-9250-7C3B9F458711}" destId="{E5B40823-0EFC-4CA6-9786-EBF0CF710AB8}" srcOrd="0" destOrd="0" presId="urn:microsoft.com/office/officeart/2005/8/layout/chevron2"/>
    <dgm:cxn modelId="{17620867-4273-4FDB-BBD3-05549C0C9D3C}" srcId="{C27EB4A9-3E0C-4DA7-B794-9CA1C48AB6DB}" destId="{79961501-46E1-4770-B9C0-1D209E81E74A}" srcOrd="1" destOrd="0" parTransId="{D6CEAF29-5313-45CE-AE08-97F7D9EFB31B}" sibTransId="{D110E66A-D957-4D8A-BE63-2D2C84091175}"/>
    <dgm:cxn modelId="{C6990F09-19ED-4E62-A574-BDD6F62ED692}" srcId="{79961501-46E1-4770-B9C0-1D209E81E74A}" destId="{97AEA0AE-0B53-4136-9511-AC0A8077852C}" srcOrd="0" destOrd="0" parTransId="{400BA63C-CD73-4684-99A3-5AEB08A73B40}" sibTransId="{E8F2D487-C680-4B99-BF52-98BA647D7F88}"/>
    <dgm:cxn modelId="{947C7999-D0E0-4181-8B78-B0CBC61E3576}" type="presOf" srcId="{6EADD7F1-4CAE-4ECF-A159-83FE9387FF7F}" destId="{D86DBD4A-2DE3-4F3E-BAFC-A8ABC2E62C93}" srcOrd="0" destOrd="0" presId="urn:microsoft.com/office/officeart/2005/8/layout/chevron2"/>
    <dgm:cxn modelId="{F2CCF5E8-EDE9-4315-80CC-D2913E98EB68}" type="presOf" srcId="{79961501-46E1-4770-B9C0-1D209E81E74A}" destId="{5554E31C-B627-4DE3-84C2-46465F0569F0}" srcOrd="0" destOrd="0" presId="urn:microsoft.com/office/officeart/2005/8/layout/chevron2"/>
    <dgm:cxn modelId="{72DAEF2C-99E7-4236-9FBB-6D80E9ABBAB1}" type="presOf" srcId="{C00492D3-9B59-4ACA-8E3F-11E595C388C0}" destId="{66F15C4F-D6EC-414F-8E04-75EF1C68AD92}" srcOrd="0" destOrd="0" presId="urn:microsoft.com/office/officeart/2005/8/layout/chevron2"/>
    <dgm:cxn modelId="{CA979511-3140-4503-BD62-0B1EA7251E08}" type="presParOf" srcId="{27F06FAA-58A4-4E29-8432-C64EC25DC604}" destId="{19BD882D-E582-43CF-836B-9A63C187A33A}" srcOrd="0" destOrd="0" presId="urn:microsoft.com/office/officeart/2005/8/layout/chevron2"/>
    <dgm:cxn modelId="{44843F14-AC28-4B5F-ACFC-8EEBE7205D6B}" type="presParOf" srcId="{19BD882D-E582-43CF-836B-9A63C187A33A}" destId="{17D78AEA-C0EF-46E1-87A3-453EACDE4880}" srcOrd="0" destOrd="0" presId="urn:microsoft.com/office/officeart/2005/8/layout/chevron2"/>
    <dgm:cxn modelId="{1477EC01-88BF-4772-8154-82EE4DFC6036}" type="presParOf" srcId="{19BD882D-E582-43CF-836B-9A63C187A33A}" destId="{D86DBD4A-2DE3-4F3E-BAFC-A8ABC2E62C93}" srcOrd="1" destOrd="0" presId="urn:microsoft.com/office/officeart/2005/8/layout/chevron2"/>
    <dgm:cxn modelId="{784E31B2-197F-436A-B552-02726A69D782}" type="presParOf" srcId="{27F06FAA-58A4-4E29-8432-C64EC25DC604}" destId="{63BD05F6-9138-4176-9C0B-B3200E463FF0}" srcOrd="1" destOrd="0" presId="urn:microsoft.com/office/officeart/2005/8/layout/chevron2"/>
    <dgm:cxn modelId="{536E4BA2-07BA-4ABC-B0F0-733EC0475E8F}" type="presParOf" srcId="{27F06FAA-58A4-4E29-8432-C64EC25DC604}" destId="{5A901384-754C-456C-A9CD-D60D551A497D}" srcOrd="2" destOrd="0" presId="urn:microsoft.com/office/officeart/2005/8/layout/chevron2"/>
    <dgm:cxn modelId="{02A6DCF0-7214-42B6-8D5E-CACDF5253BEE}" type="presParOf" srcId="{5A901384-754C-456C-A9CD-D60D551A497D}" destId="{5554E31C-B627-4DE3-84C2-46465F0569F0}" srcOrd="0" destOrd="0" presId="urn:microsoft.com/office/officeart/2005/8/layout/chevron2"/>
    <dgm:cxn modelId="{A47A2425-460B-4267-A19A-128C929ECF78}" type="presParOf" srcId="{5A901384-754C-456C-A9CD-D60D551A497D}" destId="{647433D1-2378-4E1F-8348-EDDB512F77CE}" srcOrd="1" destOrd="0" presId="urn:microsoft.com/office/officeart/2005/8/layout/chevron2"/>
    <dgm:cxn modelId="{FE7EB68C-87C5-400D-BAA2-E87C3C9E3162}" type="presParOf" srcId="{27F06FAA-58A4-4E29-8432-C64EC25DC604}" destId="{8737E855-DF3C-4EED-A1E0-303D010132FA}" srcOrd="3" destOrd="0" presId="urn:microsoft.com/office/officeart/2005/8/layout/chevron2"/>
    <dgm:cxn modelId="{77023CDD-C6F2-4ED9-A7CD-D536F5DBE86D}" type="presParOf" srcId="{27F06FAA-58A4-4E29-8432-C64EC25DC604}" destId="{9816891E-D00B-4679-B55C-C6FC183C4DD0}" srcOrd="4" destOrd="0" presId="urn:microsoft.com/office/officeart/2005/8/layout/chevron2"/>
    <dgm:cxn modelId="{1B96B971-71DD-45EF-9582-4EA786B97459}" type="presParOf" srcId="{9816891E-D00B-4679-B55C-C6FC183C4DD0}" destId="{66F15C4F-D6EC-414F-8E04-75EF1C68AD92}" srcOrd="0" destOrd="0" presId="urn:microsoft.com/office/officeart/2005/8/layout/chevron2"/>
    <dgm:cxn modelId="{3FA47E58-06DF-4DD8-8B8F-D43EED15F6B9}" type="presParOf" srcId="{9816891E-D00B-4679-B55C-C6FC183C4DD0}" destId="{E5B40823-0EFC-4CA6-9786-EBF0CF710AB8}" srcOrd="1" destOrd="0" presId="urn:microsoft.com/office/officeart/2005/8/layout/chevron2"/>
    <dgm:cxn modelId="{27CD018A-4CE9-4498-A08E-5B728F0BE05B}" type="presParOf" srcId="{27F06FAA-58A4-4E29-8432-C64EC25DC604}" destId="{B8494982-9D26-45DE-97C5-43E4BA336A0F}" srcOrd="5" destOrd="0" presId="urn:microsoft.com/office/officeart/2005/8/layout/chevron2"/>
    <dgm:cxn modelId="{288A33C8-B04C-43F9-8ECD-1027A488F783}" type="presParOf" srcId="{27F06FAA-58A4-4E29-8432-C64EC25DC604}" destId="{C6313E4A-97D5-45C0-968B-69AAA71B641F}" srcOrd="6" destOrd="0" presId="urn:microsoft.com/office/officeart/2005/8/layout/chevron2"/>
    <dgm:cxn modelId="{FFFE22C9-E19C-4BC9-BC3C-9A5F6E22CF7B}" type="presParOf" srcId="{C6313E4A-97D5-45C0-968B-69AAA71B641F}" destId="{46A5B905-5B21-4DEB-B038-302A00F08981}" srcOrd="0" destOrd="0" presId="urn:microsoft.com/office/officeart/2005/8/layout/chevron2"/>
    <dgm:cxn modelId="{3FB4E592-FBD1-42DE-BE7B-33932B627245}" type="presParOf" srcId="{C6313E4A-97D5-45C0-968B-69AAA71B641F}" destId="{60B42908-2658-46E8-8D1C-58769529FC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7EB4A9-3E0C-4DA7-B794-9CA1C48AB6DB}" type="doc">
      <dgm:prSet loTypeId="urn:microsoft.com/office/officeart/2005/8/layout/chevron2" loCatId="process" qsTypeId="urn:microsoft.com/office/officeart/2005/8/quickstyle/3d3" qsCatId="3D" csTypeId="urn:microsoft.com/office/officeart/2005/8/colors/colorful1#20" csCatId="colorful" phldr="1"/>
      <dgm:spPr/>
      <dgm:t>
        <a:bodyPr/>
        <a:lstStyle/>
        <a:p>
          <a:endParaRPr lang="vi-VN"/>
        </a:p>
      </dgm:t>
    </dgm:pt>
    <dgm:pt modelId="{3FC165BA-8E7F-40CC-B9B4-B1E231D0B900}">
      <dgm:prSet phldrT="[Text]"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7D16D0-4EA5-4E7D-90E9-7BC0B936BE58}" cxnId="{5105AF62-5A9C-4A43-BCF5-52B3B801CE9A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3C71A-0212-4700-9555-1431EDD62CAB}" cxnId="{5105AF62-5A9C-4A43-BCF5-52B3B801CE9A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DD7F1-4CAE-4ECF-A159-83FE9387FF7F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7A8AD-40D7-4143-99FA-E6629DEB4643}" cxnId="{ED7E565B-95C9-4393-BCE2-12716E230FE5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8D4B77-1276-44CE-87A4-6A9B0B341154}" cxnId="{ED7E565B-95C9-4393-BCE2-12716E230FE5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961501-46E1-4770-B9C0-1D209E81E74A}">
      <dgm:prSet phldrT="[Text]" custT="1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EAF29-5313-45CE-AE08-97F7D9EFB31B}" cxnId="{17620867-4273-4FDB-BBD3-05549C0C9D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10E66A-D957-4D8A-BE63-2D2C84091175}" cxnId="{17620867-4273-4FDB-BBD3-05549C0C9D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EA0AE-0B53-4136-9511-AC0A8077852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0BA63C-CD73-4684-99A3-5AEB08A73B40}" cxnId="{C6990F09-19ED-4E62-A574-BDD6F62ED692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F2D487-C680-4B99-BF52-98BA647D7F88}" cxnId="{C6990F09-19ED-4E62-A574-BDD6F62ED692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0492D3-9B59-4ACA-8E3F-11E595C388C0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6FF565-E1BD-4936-B2AC-6581C81B2B64}" cxnId="{DE05A1A4-7C94-4195-A73E-54029E30B956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79EB04-7F96-4A18-8BEB-C4E1C2F32962}" cxnId="{DE05A1A4-7C94-4195-A73E-54029E30B956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249D0F-00DA-4A76-8783-00E38954D07A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03B34C-F6ED-4201-A826-C5C21F2FB93F}" cxnId="{A26C0C93-41C0-44B0-86F1-55C35BB95B0D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811DF1-05A7-4892-B7A5-2833FBB98818}" cxnId="{A26C0C93-41C0-44B0-86F1-55C35BB95B0D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82ECC1-B965-43D2-9250-7C3B9F45871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59E1C-9909-4090-9676-7E806ED66659}" cxnId="{AAD27873-1772-484E-AFA8-F8459216AA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27E05-B504-41F5-AA7C-27E23F304A92}" cxnId="{AAD27873-1772-484E-AFA8-F8459216AA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2A75F5-9180-4AD6-9EC7-4F9276C9B09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C51915-76F9-4F64-8DC2-E7DBCD1BA6B1}" cxnId="{D59A7491-49F1-42A7-9731-83D4CC4A0BF1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0D97BE-291A-45F8-9ADA-CE5AD837F1C5}" cxnId="{D59A7491-49F1-42A7-9731-83D4CC4A0BF1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F06FAA-58A4-4E29-8432-C64EC25DC604}" type="pres">
      <dgm:prSet presAssocID="{C27EB4A9-3E0C-4DA7-B794-9CA1C48AB6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D882D-E582-43CF-836B-9A63C187A33A}" type="pres">
      <dgm:prSet presAssocID="{3FC165BA-8E7F-40CC-B9B4-B1E231D0B900}" presName="composite" presStyleCnt="0"/>
      <dgm:spPr/>
    </dgm:pt>
    <dgm:pt modelId="{17D78AEA-C0EF-46E1-87A3-453EACDE4880}" type="pres">
      <dgm:prSet presAssocID="{3FC165BA-8E7F-40CC-B9B4-B1E231D0B90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DBD4A-2DE3-4F3E-BAFC-A8ABC2E62C93}" type="pres">
      <dgm:prSet presAssocID="{3FC165BA-8E7F-40CC-B9B4-B1E231D0B90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D05F6-9138-4176-9C0B-B3200E463FF0}" type="pres">
      <dgm:prSet presAssocID="{3E53C71A-0212-4700-9555-1431EDD62CAB}" presName="sp" presStyleCnt="0"/>
      <dgm:spPr/>
    </dgm:pt>
    <dgm:pt modelId="{5A901384-754C-456C-A9CD-D60D551A497D}" type="pres">
      <dgm:prSet presAssocID="{79961501-46E1-4770-B9C0-1D209E81E74A}" presName="composite" presStyleCnt="0"/>
      <dgm:spPr/>
    </dgm:pt>
    <dgm:pt modelId="{5554E31C-B627-4DE3-84C2-46465F0569F0}" type="pres">
      <dgm:prSet presAssocID="{79961501-46E1-4770-B9C0-1D209E81E74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433D1-2378-4E1F-8348-EDDB512F77CE}" type="pres">
      <dgm:prSet presAssocID="{79961501-46E1-4770-B9C0-1D209E81E74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7E855-DF3C-4EED-A1E0-303D010132FA}" type="pres">
      <dgm:prSet presAssocID="{D110E66A-D957-4D8A-BE63-2D2C84091175}" presName="sp" presStyleCnt="0"/>
      <dgm:spPr/>
    </dgm:pt>
    <dgm:pt modelId="{9816891E-D00B-4679-B55C-C6FC183C4DD0}" type="pres">
      <dgm:prSet presAssocID="{C00492D3-9B59-4ACA-8E3F-11E595C388C0}" presName="composite" presStyleCnt="0"/>
      <dgm:spPr/>
    </dgm:pt>
    <dgm:pt modelId="{66F15C4F-D6EC-414F-8E04-75EF1C68AD92}" type="pres">
      <dgm:prSet presAssocID="{C00492D3-9B59-4ACA-8E3F-11E595C388C0}" presName="parentText" presStyleLbl="alignNode1" presStyleIdx="2" presStyleCnt="4" custLinFactNeighborY="-30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40823-0EFC-4CA6-9786-EBF0CF710AB8}" type="pres">
      <dgm:prSet presAssocID="{C00492D3-9B59-4ACA-8E3F-11E595C388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94982-9D26-45DE-97C5-43E4BA336A0F}" type="pres">
      <dgm:prSet presAssocID="{4879EB04-7F96-4A18-8BEB-C4E1C2F32962}" presName="sp" presStyleCnt="0"/>
      <dgm:spPr/>
    </dgm:pt>
    <dgm:pt modelId="{C6313E4A-97D5-45C0-968B-69AAA71B641F}" type="pres">
      <dgm:prSet presAssocID="{FB249D0F-00DA-4A76-8783-00E38954D07A}" presName="composite" presStyleCnt="0"/>
      <dgm:spPr/>
    </dgm:pt>
    <dgm:pt modelId="{46A5B905-5B21-4DEB-B038-302A00F08981}" type="pres">
      <dgm:prSet presAssocID="{FB249D0F-00DA-4A76-8783-00E38954D07A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42908-2658-46E8-8D1C-58769529FC1E}" type="pres">
      <dgm:prSet presAssocID="{FB249D0F-00DA-4A76-8783-00E38954D07A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D27873-1772-484E-AFA8-F8459216AA3C}" srcId="{C00492D3-9B59-4ACA-8E3F-11E595C388C0}" destId="{3D82ECC1-B965-43D2-9250-7C3B9F458711}" srcOrd="0" destOrd="0" parTransId="{4A059E1C-9909-4090-9676-7E806ED66659}" sibTransId="{93427E05-B504-41F5-AA7C-27E23F304A92}"/>
    <dgm:cxn modelId="{50438AB0-4755-40DF-92B2-1DA39FE7DD80}" type="presOf" srcId="{FB249D0F-00DA-4A76-8783-00E38954D07A}" destId="{46A5B905-5B21-4DEB-B038-302A00F08981}" srcOrd="0" destOrd="0" presId="urn:microsoft.com/office/officeart/2005/8/layout/chevron2"/>
    <dgm:cxn modelId="{044442EE-BA7C-4951-8B25-073F7398A8BF}" type="presOf" srcId="{3FC165BA-8E7F-40CC-B9B4-B1E231D0B900}" destId="{17D78AEA-C0EF-46E1-87A3-453EACDE4880}" srcOrd="0" destOrd="0" presId="urn:microsoft.com/office/officeart/2005/8/layout/chevron2"/>
    <dgm:cxn modelId="{33C56657-12D5-4C04-81B9-3B5FBEB4F9DF}" type="presOf" srcId="{6EADD7F1-4CAE-4ECF-A159-83FE9387FF7F}" destId="{D86DBD4A-2DE3-4F3E-BAFC-A8ABC2E62C93}" srcOrd="0" destOrd="0" presId="urn:microsoft.com/office/officeart/2005/8/layout/chevron2"/>
    <dgm:cxn modelId="{53625D4D-6E4D-445C-9485-0C0335AC958B}" type="presOf" srcId="{C00492D3-9B59-4ACA-8E3F-11E595C388C0}" destId="{66F15C4F-D6EC-414F-8E04-75EF1C68AD92}" srcOrd="0" destOrd="0" presId="urn:microsoft.com/office/officeart/2005/8/layout/chevron2"/>
    <dgm:cxn modelId="{7A897341-BD1D-4C6F-AB86-C0A21FE9BF01}" type="presOf" srcId="{3D82ECC1-B965-43D2-9250-7C3B9F458711}" destId="{E5B40823-0EFC-4CA6-9786-EBF0CF710AB8}" srcOrd="0" destOrd="0" presId="urn:microsoft.com/office/officeart/2005/8/layout/chevron2"/>
    <dgm:cxn modelId="{DE05A1A4-7C94-4195-A73E-54029E30B956}" srcId="{C27EB4A9-3E0C-4DA7-B794-9CA1C48AB6DB}" destId="{C00492D3-9B59-4ACA-8E3F-11E595C388C0}" srcOrd="2" destOrd="0" parTransId="{AA6FF565-E1BD-4936-B2AC-6581C81B2B64}" sibTransId="{4879EB04-7F96-4A18-8BEB-C4E1C2F32962}"/>
    <dgm:cxn modelId="{5105AF62-5A9C-4A43-BCF5-52B3B801CE9A}" srcId="{C27EB4A9-3E0C-4DA7-B794-9CA1C48AB6DB}" destId="{3FC165BA-8E7F-40CC-B9B4-B1E231D0B900}" srcOrd="0" destOrd="0" parTransId="{C67D16D0-4EA5-4E7D-90E9-7BC0B936BE58}" sibTransId="{3E53C71A-0212-4700-9555-1431EDD62CAB}"/>
    <dgm:cxn modelId="{B0F47FEC-3355-4D58-A0E8-A189516BD415}" type="presOf" srcId="{79961501-46E1-4770-B9C0-1D209E81E74A}" destId="{5554E31C-B627-4DE3-84C2-46465F0569F0}" srcOrd="0" destOrd="0" presId="urn:microsoft.com/office/officeart/2005/8/layout/chevron2"/>
    <dgm:cxn modelId="{D59A7491-49F1-42A7-9731-83D4CC4A0BF1}" srcId="{FB249D0F-00DA-4A76-8783-00E38954D07A}" destId="{A72A75F5-9180-4AD6-9EC7-4F9276C9B09D}" srcOrd="0" destOrd="0" parTransId="{0DC51915-76F9-4F64-8DC2-E7DBCD1BA6B1}" sibTransId="{600D97BE-291A-45F8-9ADA-CE5AD837F1C5}"/>
    <dgm:cxn modelId="{B489CC55-1FCE-4516-AD57-E45E8CD68153}" type="presOf" srcId="{C27EB4A9-3E0C-4DA7-B794-9CA1C48AB6DB}" destId="{27F06FAA-58A4-4E29-8432-C64EC25DC604}" srcOrd="0" destOrd="0" presId="urn:microsoft.com/office/officeart/2005/8/layout/chevron2"/>
    <dgm:cxn modelId="{ED7E565B-95C9-4393-BCE2-12716E230FE5}" srcId="{3FC165BA-8E7F-40CC-B9B4-B1E231D0B900}" destId="{6EADD7F1-4CAE-4ECF-A159-83FE9387FF7F}" srcOrd="0" destOrd="0" parTransId="{5D37A8AD-40D7-4143-99FA-E6629DEB4643}" sibTransId="{5B8D4B77-1276-44CE-87A4-6A9B0B341154}"/>
    <dgm:cxn modelId="{A26C0C93-41C0-44B0-86F1-55C35BB95B0D}" srcId="{C27EB4A9-3E0C-4DA7-B794-9CA1C48AB6DB}" destId="{FB249D0F-00DA-4A76-8783-00E38954D07A}" srcOrd="3" destOrd="0" parTransId="{91811DF1-05A7-4892-B7A5-2833FBB98818}" sibTransId="{FD03B34C-F6ED-4201-A826-C5C21F2FB93F}"/>
    <dgm:cxn modelId="{82123F61-34DD-4195-9381-77EA60AD9C1E}" type="presOf" srcId="{97AEA0AE-0B53-4136-9511-AC0A8077852C}" destId="{647433D1-2378-4E1F-8348-EDDB512F77CE}" srcOrd="0" destOrd="0" presId="urn:microsoft.com/office/officeart/2005/8/layout/chevron2"/>
    <dgm:cxn modelId="{17620867-4273-4FDB-BBD3-05549C0C9D3C}" srcId="{C27EB4A9-3E0C-4DA7-B794-9CA1C48AB6DB}" destId="{79961501-46E1-4770-B9C0-1D209E81E74A}" srcOrd="1" destOrd="0" parTransId="{D6CEAF29-5313-45CE-AE08-97F7D9EFB31B}" sibTransId="{D110E66A-D957-4D8A-BE63-2D2C84091175}"/>
    <dgm:cxn modelId="{C6990F09-19ED-4E62-A574-BDD6F62ED692}" srcId="{79961501-46E1-4770-B9C0-1D209E81E74A}" destId="{97AEA0AE-0B53-4136-9511-AC0A8077852C}" srcOrd="0" destOrd="0" parTransId="{400BA63C-CD73-4684-99A3-5AEB08A73B40}" sibTransId="{E8F2D487-C680-4B99-BF52-98BA647D7F88}"/>
    <dgm:cxn modelId="{D231C9CF-71A2-4B8B-AE41-CC9286A917AB}" type="presOf" srcId="{A72A75F5-9180-4AD6-9EC7-4F9276C9B09D}" destId="{60B42908-2658-46E8-8D1C-58769529FC1E}" srcOrd="0" destOrd="0" presId="urn:microsoft.com/office/officeart/2005/8/layout/chevron2"/>
    <dgm:cxn modelId="{FBB9FC31-5E63-48F1-84E9-525105AE6204}" type="presParOf" srcId="{27F06FAA-58A4-4E29-8432-C64EC25DC604}" destId="{19BD882D-E582-43CF-836B-9A63C187A33A}" srcOrd="0" destOrd="0" presId="urn:microsoft.com/office/officeart/2005/8/layout/chevron2"/>
    <dgm:cxn modelId="{AAFEA725-F294-432F-AA7E-22A111C3F651}" type="presParOf" srcId="{19BD882D-E582-43CF-836B-9A63C187A33A}" destId="{17D78AEA-C0EF-46E1-87A3-453EACDE4880}" srcOrd="0" destOrd="0" presId="urn:microsoft.com/office/officeart/2005/8/layout/chevron2"/>
    <dgm:cxn modelId="{24B53BE8-49B3-429C-88AC-E8A1602F7E48}" type="presParOf" srcId="{19BD882D-E582-43CF-836B-9A63C187A33A}" destId="{D86DBD4A-2DE3-4F3E-BAFC-A8ABC2E62C93}" srcOrd="1" destOrd="0" presId="urn:microsoft.com/office/officeart/2005/8/layout/chevron2"/>
    <dgm:cxn modelId="{9DE6E363-80EB-4E67-8FDB-CE8B9FFFABC3}" type="presParOf" srcId="{27F06FAA-58A4-4E29-8432-C64EC25DC604}" destId="{63BD05F6-9138-4176-9C0B-B3200E463FF0}" srcOrd="1" destOrd="0" presId="urn:microsoft.com/office/officeart/2005/8/layout/chevron2"/>
    <dgm:cxn modelId="{62B1A472-79C5-484B-A010-B1592528CB30}" type="presParOf" srcId="{27F06FAA-58A4-4E29-8432-C64EC25DC604}" destId="{5A901384-754C-456C-A9CD-D60D551A497D}" srcOrd="2" destOrd="0" presId="urn:microsoft.com/office/officeart/2005/8/layout/chevron2"/>
    <dgm:cxn modelId="{C12B43AF-B878-40C1-8E9D-60BD0AFE66BB}" type="presParOf" srcId="{5A901384-754C-456C-A9CD-D60D551A497D}" destId="{5554E31C-B627-4DE3-84C2-46465F0569F0}" srcOrd="0" destOrd="0" presId="urn:microsoft.com/office/officeart/2005/8/layout/chevron2"/>
    <dgm:cxn modelId="{3AE9B777-7C99-46A8-B165-15425C9D89B8}" type="presParOf" srcId="{5A901384-754C-456C-A9CD-D60D551A497D}" destId="{647433D1-2378-4E1F-8348-EDDB512F77CE}" srcOrd="1" destOrd="0" presId="urn:microsoft.com/office/officeart/2005/8/layout/chevron2"/>
    <dgm:cxn modelId="{D4C2E791-327C-4DD8-8553-D0763DABAF1D}" type="presParOf" srcId="{27F06FAA-58A4-4E29-8432-C64EC25DC604}" destId="{8737E855-DF3C-4EED-A1E0-303D010132FA}" srcOrd="3" destOrd="0" presId="urn:microsoft.com/office/officeart/2005/8/layout/chevron2"/>
    <dgm:cxn modelId="{13DB15FC-2C37-4054-B404-ABCEEE27F14D}" type="presParOf" srcId="{27F06FAA-58A4-4E29-8432-C64EC25DC604}" destId="{9816891E-D00B-4679-B55C-C6FC183C4DD0}" srcOrd="4" destOrd="0" presId="urn:microsoft.com/office/officeart/2005/8/layout/chevron2"/>
    <dgm:cxn modelId="{ADE6C625-23F4-4C8E-BBE0-A18C4606D0CE}" type="presParOf" srcId="{9816891E-D00B-4679-B55C-C6FC183C4DD0}" destId="{66F15C4F-D6EC-414F-8E04-75EF1C68AD92}" srcOrd="0" destOrd="0" presId="urn:microsoft.com/office/officeart/2005/8/layout/chevron2"/>
    <dgm:cxn modelId="{B40C999A-B0B1-4B00-AD10-4C891B609672}" type="presParOf" srcId="{9816891E-D00B-4679-B55C-C6FC183C4DD0}" destId="{E5B40823-0EFC-4CA6-9786-EBF0CF710AB8}" srcOrd="1" destOrd="0" presId="urn:microsoft.com/office/officeart/2005/8/layout/chevron2"/>
    <dgm:cxn modelId="{1EFF74C4-0003-4946-954D-8712C0C41FB3}" type="presParOf" srcId="{27F06FAA-58A4-4E29-8432-C64EC25DC604}" destId="{B8494982-9D26-45DE-97C5-43E4BA336A0F}" srcOrd="5" destOrd="0" presId="urn:microsoft.com/office/officeart/2005/8/layout/chevron2"/>
    <dgm:cxn modelId="{2AB7EE44-A632-4BD1-BDD1-646DA438F7F9}" type="presParOf" srcId="{27F06FAA-58A4-4E29-8432-C64EC25DC604}" destId="{C6313E4A-97D5-45C0-968B-69AAA71B641F}" srcOrd="6" destOrd="0" presId="urn:microsoft.com/office/officeart/2005/8/layout/chevron2"/>
    <dgm:cxn modelId="{8E0F65BF-5A5F-4F5E-ACE3-A970654A7687}" type="presParOf" srcId="{C6313E4A-97D5-45C0-968B-69AAA71B641F}" destId="{46A5B905-5B21-4DEB-B038-302A00F08981}" srcOrd="0" destOrd="0" presId="urn:microsoft.com/office/officeart/2005/8/layout/chevron2"/>
    <dgm:cxn modelId="{0F925A2D-E7F5-4CBE-8DCD-05B1A68C636E}" type="presParOf" srcId="{C6313E4A-97D5-45C0-968B-69AAA71B641F}" destId="{60B42908-2658-46E8-8D1C-58769529FC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7EB4A9-3E0C-4DA7-B794-9CA1C48AB6DB}" type="doc">
      <dgm:prSet loTypeId="urn:microsoft.com/office/officeart/2005/8/layout/chevron2" loCatId="process" qsTypeId="urn:microsoft.com/office/officeart/2005/8/quickstyle/3d3" qsCatId="3D" csTypeId="urn:microsoft.com/office/officeart/2005/8/colors/colorful1#20" csCatId="colorful" phldr="1"/>
      <dgm:spPr/>
      <dgm:t>
        <a:bodyPr/>
        <a:lstStyle/>
        <a:p>
          <a:endParaRPr lang="vi-VN"/>
        </a:p>
      </dgm:t>
    </dgm:pt>
    <dgm:pt modelId="{3FC165BA-8E7F-40CC-B9B4-B1E231D0B900}">
      <dgm:prSet phldrT="[Text]"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7D16D0-4EA5-4E7D-90E9-7BC0B936BE58}" cxnId="{5105AF62-5A9C-4A43-BCF5-52B3B801CE9A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3C71A-0212-4700-9555-1431EDD62CAB}" cxnId="{5105AF62-5A9C-4A43-BCF5-52B3B801CE9A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DD7F1-4CAE-4ECF-A159-83FE9387FF7F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7A8AD-40D7-4143-99FA-E6629DEB4643}" cxnId="{ED7E565B-95C9-4393-BCE2-12716E230FE5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8D4B77-1276-44CE-87A4-6A9B0B341154}" cxnId="{ED7E565B-95C9-4393-BCE2-12716E230FE5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961501-46E1-4770-B9C0-1D209E81E74A}">
      <dgm:prSet phldrT="[Text]" custT="1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EAF29-5313-45CE-AE08-97F7D9EFB31B}" cxnId="{17620867-4273-4FDB-BBD3-05549C0C9D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10E66A-D957-4D8A-BE63-2D2C84091175}" cxnId="{17620867-4273-4FDB-BBD3-05549C0C9D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EA0AE-0B53-4136-9511-AC0A8077852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0BA63C-CD73-4684-99A3-5AEB08A73B40}" cxnId="{C6990F09-19ED-4E62-A574-BDD6F62ED692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F2D487-C680-4B99-BF52-98BA647D7F88}" cxnId="{C6990F09-19ED-4E62-A574-BDD6F62ED692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0492D3-9B59-4ACA-8E3F-11E595C388C0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6FF565-E1BD-4936-B2AC-6581C81B2B64}" cxnId="{DE05A1A4-7C94-4195-A73E-54029E30B956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79EB04-7F96-4A18-8BEB-C4E1C2F32962}" cxnId="{DE05A1A4-7C94-4195-A73E-54029E30B956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249D0F-00DA-4A76-8783-00E38954D07A}">
      <dgm:prSet custT="1"/>
      <dgm:spPr/>
      <dgm:t>
        <a:bodyPr/>
        <a:lstStyle/>
        <a:p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03B34C-F6ED-4201-A826-C5C21F2FB93F}" cxnId="{A26C0C93-41C0-44B0-86F1-55C35BB95B0D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811DF1-05A7-4892-B7A5-2833FBB98818}" cxnId="{A26C0C93-41C0-44B0-86F1-55C35BB95B0D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82ECC1-B965-43D2-9250-7C3B9F45871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59E1C-9909-4090-9676-7E806ED66659}" cxnId="{AAD27873-1772-484E-AFA8-F8459216AA3C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27E05-B504-41F5-AA7C-27E23F304A92}" cxnId="{AAD27873-1772-484E-AFA8-F8459216AA3C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2A75F5-9180-4AD6-9EC7-4F9276C9B09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C51915-76F9-4F64-8DC2-E7DBCD1BA6B1}" cxnId="{D59A7491-49F1-42A7-9731-83D4CC4A0BF1}" type="par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0D97BE-291A-45F8-9ADA-CE5AD837F1C5}" cxnId="{D59A7491-49F1-42A7-9731-83D4CC4A0BF1}" type="sibTrans">
      <dgm:prSet/>
      <dgm:spPr/>
      <dgm:t>
        <a:bodyPr/>
        <a:lstStyle/>
        <a:p>
          <a:endParaRPr lang="vi-V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F06FAA-58A4-4E29-8432-C64EC25DC604}" type="pres">
      <dgm:prSet presAssocID="{C27EB4A9-3E0C-4DA7-B794-9CA1C48AB6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D882D-E582-43CF-836B-9A63C187A33A}" type="pres">
      <dgm:prSet presAssocID="{3FC165BA-8E7F-40CC-B9B4-B1E231D0B900}" presName="composite" presStyleCnt="0"/>
      <dgm:spPr/>
    </dgm:pt>
    <dgm:pt modelId="{17D78AEA-C0EF-46E1-87A3-453EACDE4880}" type="pres">
      <dgm:prSet presAssocID="{3FC165BA-8E7F-40CC-B9B4-B1E231D0B90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DBD4A-2DE3-4F3E-BAFC-A8ABC2E62C93}" type="pres">
      <dgm:prSet presAssocID="{3FC165BA-8E7F-40CC-B9B4-B1E231D0B90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D05F6-9138-4176-9C0B-B3200E463FF0}" type="pres">
      <dgm:prSet presAssocID="{3E53C71A-0212-4700-9555-1431EDD62CAB}" presName="sp" presStyleCnt="0"/>
      <dgm:spPr/>
    </dgm:pt>
    <dgm:pt modelId="{5A901384-754C-456C-A9CD-D60D551A497D}" type="pres">
      <dgm:prSet presAssocID="{79961501-46E1-4770-B9C0-1D209E81E74A}" presName="composite" presStyleCnt="0"/>
      <dgm:spPr/>
    </dgm:pt>
    <dgm:pt modelId="{5554E31C-B627-4DE3-84C2-46465F0569F0}" type="pres">
      <dgm:prSet presAssocID="{79961501-46E1-4770-B9C0-1D209E81E74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433D1-2378-4E1F-8348-EDDB512F77CE}" type="pres">
      <dgm:prSet presAssocID="{79961501-46E1-4770-B9C0-1D209E81E74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7E855-DF3C-4EED-A1E0-303D010132FA}" type="pres">
      <dgm:prSet presAssocID="{D110E66A-D957-4D8A-BE63-2D2C84091175}" presName="sp" presStyleCnt="0"/>
      <dgm:spPr/>
    </dgm:pt>
    <dgm:pt modelId="{9816891E-D00B-4679-B55C-C6FC183C4DD0}" type="pres">
      <dgm:prSet presAssocID="{C00492D3-9B59-4ACA-8E3F-11E595C388C0}" presName="composite" presStyleCnt="0"/>
      <dgm:spPr/>
    </dgm:pt>
    <dgm:pt modelId="{66F15C4F-D6EC-414F-8E04-75EF1C68AD92}" type="pres">
      <dgm:prSet presAssocID="{C00492D3-9B59-4ACA-8E3F-11E595C388C0}" presName="parentText" presStyleLbl="alignNode1" presStyleIdx="2" presStyleCnt="4" custLinFactNeighborY="-30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40823-0EFC-4CA6-9786-EBF0CF710AB8}" type="pres">
      <dgm:prSet presAssocID="{C00492D3-9B59-4ACA-8E3F-11E595C388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94982-9D26-45DE-97C5-43E4BA336A0F}" type="pres">
      <dgm:prSet presAssocID="{4879EB04-7F96-4A18-8BEB-C4E1C2F32962}" presName="sp" presStyleCnt="0"/>
      <dgm:spPr/>
    </dgm:pt>
    <dgm:pt modelId="{C6313E4A-97D5-45C0-968B-69AAA71B641F}" type="pres">
      <dgm:prSet presAssocID="{FB249D0F-00DA-4A76-8783-00E38954D07A}" presName="composite" presStyleCnt="0"/>
      <dgm:spPr/>
    </dgm:pt>
    <dgm:pt modelId="{46A5B905-5B21-4DEB-B038-302A00F08981}" type="pres">
      <dgm:prSet presAssocID="{FB249D0F-00DA-4A76-8783-00E38954D07A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42908-2658-46E8-8D1C-58769529FC1E}" type="pres">
      <dgm:prSet presAssocID="{FB249D0F-00DA-4A76-8783-00E38954D07A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EEF6BF-4BEA-4FCF-B6FB-43D6A9DD3EFD}" type="presOf" srcId="{79961501-46E1-4770-B9C0-1D209E81E74A}" destId="{5554E31C-B627-4DE3-84C2-46465F0569F0}" srcOrd="0" destOrd="0" presId="urn:microsoft.com/office/officeart/2005/8/layout/chevron2"/>
    <dgm:cxn modelId="{AAD27873-1772-484E-AFA8-F8459216AA3C}" srcId="{C00492D3-9B59-4ACA-8E3F-11E595C388C0}" destId="{3D82ECC1-B965-43D2-9250-7C3B9F458711}" srcOrd="0" destOrd="0" parTransId="{4A059E1C-9909-4090-9676-7E806ED66659}" sibTransId="{93427E05-B504-41F5-AA7C-27E23F304A92}"/>
    <dgm:cxn modelId="{AAED6D1F-2DA4-473C-A541-A3A8B8A16D34}" type="presOf" srcId="{3D82ECC1-B965-43D2-9250-7C3B9F458711}" destId="{E5B40823-0EFC-4CA6-9786-EBF0CF710AB8}" srcOrd="0" destOrd="0" presId="urn:microsoft.com/office/officeart/2005/8/layout/chevron2"/>
    <dgm:cxn modelId="{2F6CE9FA-119B-4F7C-B1CD-FA49A577F028}" type="presOf" srcId="{97AEA0AE-0B53-4136-9511-AC0A8077852C}" destId="{647433D1-2378-4E1F-8348-EDDB512F77CE}" srcOrd="0" destOrd="0" presId="urn:microsoft.com/office/officeart/2005/8/layout/chevron2"/>
    <dgm:cxn modelId="{1F88280E-6CAC-456B-933C-563B9A376328}" type="presOf" srcId="{FB249D0F-00DA-4A76-8783-00E38954D07A}" destId="{46A5B905-5B21-4DEB-B038-302A00F08981}" srcOrd="0" destOrd="0" presId="urn:microsoft.com/office/officeart/2005/8/layout/chevron2"/>
    <dgm:cxn modelId="{0ECEB0DC-3BAF-4644-8F04-BDAD671DE052}" type="presOf" srcId="{C27EB4A9-3E0C-4DA7-B794-9CA1C48AB6DB}" destId="{27F06FAA-58A4-4E29-8432-C64EC25DC604}" srcOrd="0" destOrd="0" presId="urn:microsoft.com/office/officeart/2005/8/layout/chevron2"/>
    <dgm:cxn modelId="{DE05A1A4-7C94-4195-A73E-54029E30B956}" srcId="{C27EB4A9-3E0C-4DA7-B794-9CA1C48AB6DB}" destId="{C00492D3-9B59-4ACA-8E3F-11E595C388C0}" srcOrd="2" destOrd="0" parTransId="{AA6FF565-E1BD-4936-B2AC-6581C81B2B64}" sibTransId="{4879EB04-7F96-4A18-8BEB-C4E1C2F32962}"/>
    <dgm:cxn modelId="{5105AF62-5A9C-4A43-BCF5-52B3B801CE9A}" srcId="{C27EB4A9-3E0C-4DA7-B794-9CA1C48AB6DB}" destId="{3FC165BA-8E7F-40CC-B9B4-B1E231D0B900}" srcOrd="0" destOrd="0" parTransId="{C67D16D0-4EA5-4E7D-90E9-7BC0B936BE58}" sibTransId="{3E53C71A-0212-4700-9555-1431EDD62CAB}"/>
    <dgm:cxn modelId="{D59A7491-49F1-42A7-9731-83D4CC4A0BF1}" srcId="{FB249D0F-00DA-4A76-8783-00E38954D07A}" destId="{A72A75F5-9180-4AD6-9EC7-4F9276C9B09D}" srcOrd="0" destOrd="0" parTransId="{0DC51915-76F9-4F64-8DC2-E7DBCD1BA6B1}" sibTransId="{600D97BE-291A-45F8-9ADA-CE5AD837F1C5}"/>
    <dgm:cxn modelId="{ED7E565B-95C9-4393-BCE2-12716E230FE5}" srcId="{3FC165BA-8E7F-40CC-B9B4-B1E231D0B900}" destId="{6EADD7F1-4CAE-4ECF-A159-83FE9387FF7F}" srcOrd="0" destOrd="0" parTransId="{5D37A8AD-40D7-4143-99FA-E6629DEB4643}" sibTransId="{5B8D4B77-1276-44CE-87A4-6A9B0B341154}"/>
    <dgm:cxn modelId="{A26C0C93-41C0-44B0-86F1-55C35BB95B0D}" srcId="{C27EB4A9-3E0C-4DA7-B794-9CA1C48AB6DB}" destId="{FB249D0F-00DA-4A76-8783-00E38954D07A}" srcOrd="3" destOrd="0" parTransId="{91811DF1-05A7-4892-B7A5-2833FBB98818}" sibTransId="{FD03B34C-F6ED-4201-A826-C5C21F2FB93F}"/>
    <dgm:cxn modelId="{7B65CA49-1659-47F4-B364-CD3EA219B749}" type="presOf" srcId="{A72A75F5-9180-4AD6-9EC7-4F9276C9B09D}" destId="{60B42908-2658-46E8-8D1C-58769529FC1E}" srcOrd="0" destOrd="0" presId="urn:microsoft.com/office/officeart/2005/8/layout/chevron2"/>
    <dgm:cxn modelId="{7E51549D-8B97-4415-8134-7B1118A37316}" type="presOf" srcId="{C00492D3-9B59-4ACA-8E3F-11E595C388C0}" destId="{66F15C4F-D6EC-414F-8E04-75EF1C68AD92}" srcOrd="0" destOrd="0" presId="urn:microsoft.com/office/officeart/2005/8/layout/chevron2"/>
    <dgm:cxn modelId="{0E0E49EE-8E02-4793-9963-6693FC17FDD0}" type="presOf" srcId="{3FC165BA-8E7F-40CC-B9B4-B1E231D0B900}" destId="{17D78AEA-C0EF-46E1-87A3-453EACDE4880}" srcOrd="0" destOrd="0" presId="urn:microsoft.com/office/officeart/2005/8/layout/chevron2"/>
    <dgm:cxn modelId="{17620867-4273-4FDB-BBD3-05549C0C9D3C}" srcId="{C27EB4A9-3E0C-4DA7-B794-9CA1C48AB6DB}" destId="{79961501-46E1-4770-B9C0-1D209E81E74A}" srcOrd="1" destOrd="0" parTransId="{D6CEAF29-5313-45CE-AE08-97F7D9EFB31B}" sibTransId="{D110E66A-D957-4D8A-BE63-2D2C84091175}"/>
    <dgm:cxn modelId="{C6990F09-19ED-4E62-A574-BDD6F62ED692}" srcId="{79961501-46E1-4770-B9C0-1D209E81E74A}" destId="{97AEA0AE-0B53-4136-9511-AC0A8077852C}" srcOrd="0" destOrd="0" parTransId="{400BA63C-CD73-4684-99A3-5AEB08A73B40}" sibTransId="{E8F2D487-C680-4B99-BF52-98BA647D7F88}"/>
    <dgm:cxn modelId="{2225C3FE-A404-4FF7-A1EB-27038994A8EC}" type="presOf" srcId="{6EADD7F1-4CAE-4ECF-A159-83FE9387FF7F}" destId="{D86DBD4A-2DE3-4F3E-BAFC-A8ABC2E62C93}" srcOrd="0" destOrd="0" presId="urn:microsoft.com/office/officeart/2005/8/layout/chevron2"/>
    <dgm:cxn modelId="{DC504C37-8515-4E7A-A4AD-CE585E25A4E9}" type="presParOf" srcId="{27F06FAA-58A4-4E29-8432-C64EC25DC604}" destId="{19BD882D-E582-43CF-836B-9A63C187A33A}" srcOrd="0" destOrd="0" presId="urn:microsoft.com/office/officeart/2005/8/layout/chevron2"/>
    <dgm:cxn modelId="{E5623886-DBF2-486F-BB68-A83665ADE7FF}" type="presParOf" srcId="{19BD882D-E582-43CF-836B-9A63C187A33A}" destId="{17D78AEA-C0EF-46E1-87A3-453EACDE4880}" srcOrd="0" destOrd="0" presId="urn:microsoft.com/office/officeart/2005/8/layout/chevron2"/>
    <dgm:cxn modelId="{4AC13F1F-AA03-423C-A97C-D20FEF64383B}" type="presParOf" srcId="{19BD882D-E582-43CF-836B-9A63C187A33A}" destId="{D86DBD4A-2DE3-4F3E-BAFC-A8ABC2E62C93}" srcOrd="1" destOrd="0" presId="urn:microsoft.com/office/officeart/2005/8/layout/chevron2"/>
    <dgm:cxn modelId="{9060BCAE-E178-44BD-AF3F-96A3AB9939AB}" type="presParOf" srcId="{27F06FAA-58A4-4E29-8432-C64EC25DC604}" destId="{63BD05F6-9138-4176-9C0B-B3200E463FF0}" srcOrd="1" destOrd="0" presId="urn:microsoft.com/office/officeart/2005/8/layout/chevron2"/>
    <dgm:cxn modelId="{29280A02-2DB3-4BEC-BF13-F75F79ED7856}" type="presParOf" srcId="{27F06FAA-58A4-4E29-8432-C64EC25DC604}" destId="{5A901384-754C-456C-A9CD-D60D551A497D}" srcOrd="2" destOrd="0" presId="urn:microsoft.com/office/officeart/2005/8/layout/chevron2"/>
    <dgm:cxn modelId="{4CFA6E3E-DA8B-4C02-A29F-6F298AB5FA42}" type="presParOf" srcId="{5A901384-754C-456C-A9CD-D60D551A497D}" destId="{5554E31C-B627-4DE3-84C2-46465F0569F0}" srcOrd="0" destOrd="0" presId="urn:microsoft.com/office/officeart/2005/8/layout/chevron2"/>
    <dgm:cxn modelId="{4848E1BB-7BCA-401F-9AAB-5574B9D01395}" type="presParOf" srcId="{5A901384-754C-456C-A9CD-D60D551A497D}" destId="{647433D1-2378-4E1F-8348-EDDB512F77CE}" srcOrd="1" destOrd="0" presId="urn:microsoft.com/office/officeart/2005/8/layout/chevron2"/>
    <dgm:cxn modelId="{C391433A-AE68-4053-8638-F4F6C944A42A}" type="presParOf" srcId="{27F06FAA-58A4-4E29-8432-C64EC25DC604}" destId="{8737E855-DF3C-4EED-A1E0-303D010132FA}" srcOrd="3" destOrd="0" presId="urn:microsoft.com/office/officeart/2005/8/layout/chevron2"/>
    <dgm:cxn modelId="{022D1A0D-EE3E-4D41-A8DA-E6F84EB317BA}" type="presParOf" srcId="{27F06FAA-58A4-4E29-8432-C64EC25DC604}" destId="{9816891E-D00B-4679-B55C-C6FC183C4DD0}" srcOrd="4" destOrd="0" presId="urn:microsoft.com/office/officeart/2005/8/layout/chevron2"/>
    <dgm:cxn modelId="{F04AA308-9D06-44B1-BD34-F5396B9DDA37}" type="presParOf" srcId="{9816891E-D00B-4679-B55C-C6FC183C4DD0}" destId="{66F15C4F-D6EC-414F-8E04-75EF1C68AD92}" srcOrd="0" destOrd="0" presId="urn:microsoft.com/office/officeart/2005/8/layout/chevron2"/>
    <dgm:cxn modelId="{CAB294B4-CAB4-4675-A47F-E4D6B85C84D2}" type="presParOf" srcId="{9816891E-D00B-4679-B55C-C6FC183C4DD0}" destId="{E5B40823-0EFC-4CA6-9786-EBF0CF710AB8}" srcOrd="1" destOrd="0" presId="urn:microsoft.com/office/officeart/2005/8/layout/chevron2"/>
    <dgm:cxn modelId="{2EBC15AC-8400-4529-8600-75A0EB197495}" type="presParOf" srcId="{27F06FAA-58A4-4E29-8432-C64EC25DC604}" destId="{B8494982-9D26-45DE-97C5-43E4BA336A0F}" srcOrd="5" destOrd="0" presId="urn:microsoft.com/office/officeart/2005/8/layout/chevron2"/>
    <dgm:cxn modelId="{72C8649B-9212-465E-B665-746E2E2F49DC}" type="presParOf" srcId="{27F06FAA-58A4-4E29-8432-C64EC25DC604}" destId="{C6313E4A-97D5-45C0-968B-69AAA71B641F}" srcOrd="6" destOrd="0" presId="urn:microsoft.com/office/officeart/2005/8/layout/chevron2"/>
    <dgm:cxn modelId="{2E56DD51-B18B-401F-BAE1-A2B2FAAB80D5}" type="presParOf" srcId="{C6313E4A-97D5-45C0-968B-69AAA71B641F}" destId="{46A5B905-5B21-4DEB-B038-302A00F08981}" srcOrd="0" destOrd="0" presId="urn:microsoft.com/office/officeart/2005/8/layout/chevron2"/>
    <dgm:cxn modelId="{B4D02CF8-5E1B-4EC6-9CF7-794E64ADE0E7}" type="presParOf" srcId="{C6313E4A-97D5-45C0-968B-69AAA71B641F}" destId="{60B42908-2658-46E8-8D1C-58769529FC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13F096-F43D-4A32-A13D-B49F5E7D16C0}" type="doc">
      <dgm:prSet loTypeId="urn:microsoft.com/office/officeart/2005/8/layout/equation2" loCatId="process" qsTypeId="urn:microsoft.com/office/officeart/2005/8/quickstyle/simple5" qsCatId="simple" csTypeId="urn:microsoft.com/office/officeart/2005/8/colors/colorful1#44" csCatId="colorful" phldr="1"/>
      <dgm:spPr/>
    </dgm:pt>
    <dgm:pt modelId="{5E792513-5A70-43F6-B150-E47596D9D18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05D8C4-4477-4EAD-A3F3-5C1608E03E3D}" cxnId="{D7ABEEBE-DD14-4852-8CBF-2393CBC77EF0}" type="parTrans">
      <dgm:prSet/>
      <dgm:spPr/>
      <dgm:t>
        <a:bodyPr/>
        <a:lstStyle/>
        <a:p>
          <a:endParaRPr lang="vi-VN"/>
        </a:p>
      </dgm:t>
    </dgm:pt>
    <dgm:pt modelId="{6D1B2656-09B1-4723-9D1C-A0C5E28946FB}" cxnId="{D7ABEEBE-DD14-4852-8CBF-2393CBC77EF0}" type="sibTrans">
      <dgm:prSet/>
      <dgm:spPr/>
      <dgm:t>
        <a:bodyPr/>
        <a:lstStyle/>
        <a:p>
          <a:endParaRPr lang="vi-VN"/>
        </a:p>
      </dgm:t>
    </dgm:pt>
    <dgm:pt modelId="{8F36E61E-7791-4D4D-B4D0-313FF69A87F8}">
      <dgm:prSet phldrT="[Text]"/>
      <dgm:spPr>
        <a:solidFill>
          <a:srgbClr val="0000FF"/>
        </a:solidFill>
      </dgm:spPr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vi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0D801E-3E53-46A2-A986-1285DA5204B0}" cxnId="{CB7F5643-5095-44B0-BAD0-8A3029DC4F9F}" type="parTrans">
      <dgm:prSet/>
      <dgm:spPr/>
      <dgm:t>
        <a:bodyPr/>
        <a:lstStyle/>
        <a:p>
          <a:endParaRPr lang="vi-VN"/>
        </a:p>
      </dgm:t>
    </dgm:pt>
    <dgm:pt modelId="{920C4323-427C-4BF3-ADDA-6F0E47AD57B6}" cxnId="{CB7F5643-5095-44B0-BAD0-8A3029DC4F9F}" type="sibTrans">
      <dgm:prSet/>
      <dgm:spPr/>
      <dgm:t>
        <a:bodyPr/>
        <a:lstStyle/>
        <a:p>
          <a:endParaRPr lang="vi-VN"/>
        </a:p>
      </dgm:t>
    </dgm:pt>
    <dgm:pt modelId="{2BC41FBD-E7F8-484C-98AE-DDBB75ED8F6E}">
      <dgm:prSet phldrT="[Text]"/>
      <dgm:spPr>
        <a:solidFill>
          <a:srgbClr val="D60093"/>
        </a:solidFill>
      </dgm:spPr>
      <dgm:t>
        <a:bodyPr/>
        <a:lstStyle/>
        <a:p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lực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gm:t>
    </dgm:pt>
    <dgm:pt modelId="{FCBFF7FA-A0D7-4692-BCF6-EBE571AF57C7}" cxnId="{E3D43D42-6E28-42E0-824B-8926B2C48CF9}" type="parTrans">
      <dgm:prSet/>
      <dgm:spPr/>
      <dgm:t>
        <a:bodyPr/>
        <a:lstStyle/>
        <a:p>
          <a:endParaRPr lang="vi-VN"/>
        </a:p>
      </dgm:t>
    </dgm:pt>
    <dgm:pt modelId="{9D4421B2-3986-48DE-B3C0-EDCA92961C14}" cxnId="{E3D43D42-6E28-42E0-824B-8926B2C48CF9}" type="sibTrans">
      <dgm:prSet/>
      <dgm:spPr/>
      <dgm:t>
        <a:bodyPr/>
        <a:lstStyle/>
        <a:p>
          <a:endParaRPr lang="vi-VN"/>
        </a:p>
      </dgm:t>
    </dgm:pt>
    <dgm:pt modelId="{19E245C8-0428-4F57-8768-6B20024638B6}" type="pres">
      <dgm:prSet presAssocID="{7C13F096-F43D-4A32-A13D-B49F5E7D16C0}" presName="Name0" presStyleCnt="0">
        <dgm:presLayoutVars>
          <dgm:dir/>
          <dgm:resizeHandles val="exact"/>
        </dgm:presLayoutVars>
      </dgm:prSet>
      <dgm:spPr/>
    </dgm:pt>
    <dgm:pt modelId="{CD72136E-518D-48CA-9699-9392BAEEF3FB}" type="pres">
      <dgm:prSet presAssocID="{7C13F096-F43D-4A32-A13D-B49F5E7D16C0}" presName="vNodes" presStyleCnt="0"/>
      <dgm:spPr/>
    </dgm:pt>
    <dgm:pt modelId="{8377CA7A-8BE8-4C62-B2EB-81BBA39370BC}" type="pres">
      <dgm:prSet presAssocID="{5E792513-5A70-43F6-B150-E47596D9D18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2DAC6A-FC03-4495-AE94-40A14FA948B9}" type="pres">
      <dgm:prSet presAssocID="{6D1B2656-09B1-4723-9D1C-A0C5E28946FB}" presName="spacerT" presStyleCnt="0"/>
      <dgm:spPr/>
    </dgm:pt>
    <dgm:pt modelId="{00901EF1-85D0-498C-BF30-F956F78794EC}" type="pres">
      <dgm:prSet presAssocID="{6D1B2656-09B1-4723-9D1C-A0C5E28946F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BDF486D-A90B-441C-BBE0-10D4DA677AC1}" type="pres">
      <dgm:prSet presAssocID="{6D1B2656-09B1-4723-9D1C-A0C5E28946FB}" presName="spacerB" presStyleCnt="0"/>
      <dgm:spPr/>
    </dgm:pt>
    <dgm:pt modelId="{6D08116B-0C1C-4121-9C4B-E57DA4A7685A}" type="pres">
      <dgm:prSet presAssocID="{8F36E61E-7791-4D4D-B4D0-313FF69A87F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CABD3-9E78-40DA-AC76-B20767B132E0}" type="pres">
      <dgm:prSet presAssocID="{7C13F096-F43D-4A32-A13D-B49F5E7D16C0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DDEDF1B9-4E3E-4A1B-9E28-779B8330D1B4}" type="pres">
      <dgm:prSet presAssocID="{7C13F096-F43D-4A32-A13D-B49F5E7D16C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C5065B7-C424-4C68-85F3-9BF1E1AD6B8B}" type="pres">
      <dgm:prSet presAssocID="{7C13F096-F43D-4A32-A13D-B49F5E7D16C0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BD7F60-753B-44F2-9342-ED0CA74F8584}" type="presOf" srcId="{920C4323-427C-4BF3-ADDA-6F0E47AD57B6}" destId="{60DCABD3-9E78-40DA-AC76-B20767B132E0}" srcOrd="0" destOrd="0" presId="urn:microsoft.com/office/officeart/2005/8/layout/equation2"/>
    <dgm:cxn modelId="{1D638EAA-0AEA-429A-B3EA-E8A09954A147}" type="presOf" srcId="{8F36E61E-7791-4D4D-B4D0-313FF69A87F8}" destId="{6D08116B-0C1C-4121-9C4B-E57DA4A7685A}" srcOrd="0" destOrd="0" presId="urn:microsoft.com/office/officeart/2005/8/layout/equation2"/>
    <dgm:cxn modelId="{E3D43D42-6E28-42E0-824B-8926B2C48CF9}" srcId="{7C13F096-F43D-4A32-A13D-B49F5E7D16C0}" destId="{2BC41FBD-E7F8-484C-98AE-DDBB75ED8F6E}" srcOrd="2" destOrd="0" parTransId="{FCBFF7FA-A0D7-4692-BCF6-EBE571AF57C7}" sibTransId="{9D4421B2-3986-48DE-B3C0-EDCA92961C14}"/>
    <dgm:cxn modelId="{D7ABEEBE-DD14-4852-8CBF-2393CBC77EF0}" srcId="{7C13F096-F43D-4A32-A13D-B49F5E7D16C0}" destId="{5E792513-5A70-43F6-B150-E47596D9D182}" srcOrd="0" destOrd="0" parTransId="{2705D8C4-4477-4EAD-A3F3-5C1608E03E3D}" sibTransId="{6D1B2656-09B1-4723-9D1C-A0C5E28946FB}"/>
    <dgm:cxn modelId="{E344DB93-FB08-4869-BB23-01F245BDCAC0}" type="presOf" srcId="{6D1B2656-09B1-4723-9D1C-A0C5E28946FB}" destId="{00901EF1-85D0-498C-BF30-F956F78794EC}" srcOrd="0" destOrd="0" presId="urn:microsoft.com/office/officeart/2005/8/layout/equation2"/>
    <dgm:cxn modelId="{92476F02-E55A-411E-A6AA-DADABD89DDFC}" type="presOf" srcId="{7C13F096-F43D-4A32-A13D-B49F5E7D16C0}" destId="{19E245C8-0428-4F57-8768-6B20024638B6}" srcOrd="0" destOrd="0" presId="urn:microsoft.com/office/officeart/2005/8/layout/equation2"/>
    <dgm:cxn modelId="{DC4562BF-642A-4BF2-B0BF-293C274D92E4}" type="presOf" srcId="{2BC41FBD-E7F8-484C-98AE-DDBB75ED8F6E}" destId="{FC5065B7-C424-4C68-85F3-9BF1E1AD6B8B}" srcOrd="0" destOrd="0" presId="urn:microsoft.com/office/officeart/2005/8/layout/equation2"/>
    <dgm:cxn modelId="{CB7F5643-5095-44B0-BAD0-8A3029DC4F9F}" srcId="{7C13F096-F43D-4A32-A13D-B49F5E7D16C0}" destId="{8F36E61E-7791-4D4D-B4D0-313FF69A87F8}" srcOrd="1" destOrd="0" parTransId="{DA0D801E-3E53-46A2-A986-1285DA5204B0}" sibTransId="{920C4323-427C-4BF3-ADDA-6F0E47AD57B6}"/>
    <dgm:cxn modelId="{0027787D-E8D1-4040-B5FA-9916BFD5C06F}" type="presOf" srcId="{920C4323-427C-4BF3-ADDA-6F0E47AD57B6}" destId="{DDEDF1B9-4E3E-4A1B-9E28-779B8330D1B4}" srcOrd="1" destOrd="0" presId="urn:microsoft.com/office/officeart/2005/8/layout/equation2"/>
    <dgm:cxn modelId="{88B0A1E7-E381-4ED4-9326-9ED3D5D3A48C}" type="presOf" srcId="{5E792513-5A70-43F6-B150-E47596D9D182}" destId="{8377CA7A-8BE8-4C62-B2EB-81BBA39370BC}" srcOrd="0" destOrd="0" presId="urn:microsoft.com/office/officeart/2005/8/layout/equation2"/>
    <dgm:cxn modelId="{C75D1369-1552-443D-BF13-A5239BE6CC3A}" type="presParOf" srcId="{19E245C8-0428-4F57-8768-6B20024638B6}" destId="{CD72136E-518D-48CA-9699-9392BAEEF3FB}" srcOrd="0" destOrd="0" presId="urn:microsoft.com/office/officeart/2005/8/layout/equation2"/>
    <dgm:cxn modelId="{994AD317-4525-4753-9A01-59D49ACB0CE5}" type="presParOf" srcId="{CD72136E-518D-48CA-9699-9392BAEEF3FB}" destId="{8377CA7A-8BE8-4C62-B2EB-81BBA39370BC}" srcOrd="0" destOrd="0" presId="urn:microsoft.com/office/officeart/2005/8/layout/equation2"/>
    <dgm:cxn modelId="{F7865A72-D19D-4A52-B916-F253149AC506}" type="presParOf" srcId="{CD72136E-518D-48CA-9699-9392BAEEF3FB}" destId="{E62DAC6A-FC03-4495-AE94-40A14FA948B9}" srcOrd="1" destOrd="0" presId="urn:microsoft.com/office/officeart/2005/8/layout/equation2"/>
    <dgm:cxn modelId="{3FF0A69F-3C96-4B37-823C-23699106CE0F}" type="presParOf" srcId="{CD72136E-518D-48CA-9699-9392BAEEF3FB}" destId="{00901EF1-85D0-498C-BF30-F956F78794EC}" srcOrd="2" destOrd="0" presId="urn:microsoft.com/office/officeart/2005/8/layout/equation2"/>
    <dgm:cxn modelId="{02A4F44A-93A8-41AA-B5D3-4BB80435CCB8}" type="presParOf" srcId="{CD72136E-518D-48CA-9699-9392BAEEF3FB}" destId="{2BDF486D-A90B-441C-BBE0-10D4DA677AC1}" srcOrd="3" destOrd="0" presId="urn:microsoft.com/office/officeart/2005/8/layout/equation2"/>
    <dgm:cxn modelId="{79D8EC45-140C-44D4-98B3-A050D47498A7}" type="presParOf" srcId="{CD72136E-518D-48CA-9699-9392BAEEF3FB}" destId="{6D08116B-0C1C-4121-9C4B-E57DA4A7685A}" srcOrd="4" destOrd="0" presId="urn:microsoft.com/office/officeart/2005/8/layout/equation2"/>
    <dgm:cxn modelId="{E6B543FB-55D8-4928-9294-92BABC47BEF8}" type="presParOf" srcId="{19E245C8-0428-4F57-8768-6B20024638B6}" destId="{60DCABD3-9E78-40DA-AC76-B20767B132E0}" srcOrd="1" destOrd="0" presId="urn:microsoft.com/office/officeart/2005/8/layout/equation2"/>
    <dgm:cxn modelId="{3F1CB4AB-722B-4989-AE4A-DFDBE32F53D8}" type="presParOf" srcId="{60DCABD3-9E78-40DA-AC76-B20767B132E0}" destId="{DDEDF1B9-4E3E-4A1B-9E28-779B8330D1B4}" srcOrd="0" destOrd="0" presId="urn:microsoft.com/office/officeart/2005/8/layout/equation2"/>
    <dgm:cxn modelId="{27A527F3-2CC7-47D1-9A09-2DEA9B85007B}" type="presParOf" srcId="{19E245C8-0428-4F57-8768-6B20024638B6}" destId="{FC5065B7-C424-4C68-85F3-9BF1E1AD6B8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7B8FAA-8609-4028-A86B-A1DA81CE5237}" type="doc">
      <dgm:prSet loTypeId="urn:microsoft.com/office/officeart/2005/8/layout/matrix3" loCatId="matrix" qsTypeId="urn:microsoft.com/office/officeart/2005/8/quickstyle/3d5" qsCatId="3D" csTypeId="urn:microsoft.com/office/officeart/2005/8/colors/colorful1#21" csCatId="colorful" phldr="1"/>
      <dgm:spPr/>
      <dgm:t>
        <a:bodyPr/>
        <a:lstStyle/>
        <a:p>
          <a:endParaRPr lang="vi-VN"/>
        </a:p>
      </dgm:t>
    </dgm:pt>
    <dgm:pt modelId="{F0E0C3E6-B8F5-4E4F-B3B3-2FFC3856ABDA}">
      <dgm:prSet phldrT="[Text]"/>
      <dgm:spPr/>
      <dgm:t>
        <a:bodyPr/>
        <a:lstStyle/>
        <a:p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endParaRPr lang="vi-VN" dirty="0"/>
        </a:p>
      </dgm:t>
    </dgm:pt>
    <dgm:pt modelId="{A29D368D-EB4A-4974-88E8-17110C31545B}" cxnId="{28E891F4-4693-478A-94F1-7B536CB56608}" type="parTrans">
      <dgm:prSet/>
      <dgm:spPr/>
      <dgm:t>
        <a:bodyPr/>
        <a:lstStyle/>
        <a:p>
          <a:endParaRPr lang="vi-VN"/>
        </a:p>
      </dgm:t>
    </dgm:pt>
    <dgm:pt modelId="{4E0DCD68-3818-4A2C-887A-1E417FD43B35}" cxnId="{28E891F4-4693-478A-94F1-7B536CB56608}" type="sibTrans">
      <dgm:prSet/>
      <dgm:spPr/>
      <dgm:t>
        <a:bodyPr/>
        <a:lstStyle/>
        <a:p>
          <a:endParaRPr lang="vi-VN"/>
        </a:p>
      </dgm:t>
    </dgm:pt>
    <dgm:pt modelId="{95A70C47-B02D-4966-BB24-7C3072CC7224}">
      <dgm:prSet phldrT="[Text]"/>
      <dgm:spPr/>
      <dgm:t>
        <a:bodyPr/>
        <a:lstStyle/>
        <a:p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gm:t>
    </dgm:pt>
    <dgm:pt modelId="{7D080312-35E7-498D-9740-EAAA75C29DFF}" cxnId="{F5B110E3-66FE-4546-926D-5C941092198D}" type="parTrans">
      <dgm:prSet/>
      <dgm:spPr/>
      <dgm:t>
        <a:bodyPr/>
        <a:lstStyle/>
        <a:p>
          <a:endParaRPr lang="vi-VN"/>
        </a:p>
      </dgm:t>
    </dgm:pt>
    <dgm:pt modelId="{2847CEAF-8994-4260-AB88-CFE97EB652B0}" cxnId="{F5B110E3-66FE-4546-926D-5C941092198D}" type="sibTrans">
      <dgm:prSet/>
      <dgm:spPr/>
      <dgm:t>
        <a:bodyPr/>
        <a:lstStyle/>
        <a:p>
          <a:endParaRPr lang="vi-VN"/>
        </a:p>
      </dgm:t>
    </dgm:pt>
    <dgm:pt modelId="{1B73430B-0092-4ADE-A81F-E860C6DB0B3C}">
      <dgm:prSet phldrT="[Text]"/>
      <dgm:spPr/>
      <dgm:t>
        <a:bodyPr/>
        <a:lstStyle/>
        <a:p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quan</a:t>
          </a:r>
          <a:endParaRPr lang="vi-VN" dirty="0"/>
        </a:p>
      </dgm:t>
    </dgm:pt>
    <dgm:pt modelId="{2A50857E-37A0-4C2C-9261-C5FA1FCCFD3E}" cxnId="{0D2AC837-4E23-4A11-B75F-09640C02ED6E}" type="parTrans">
      <dgm:prSet/>
      <dgm:spPr/>
      <dgm:t>
        <a:bodyPr/>
        <a:lstStyle/>
        <a:p>
          <a:endParaRPr lang="vi-VN"/>
        </a:p>
      </dgm:t>
    </dgm:pt>
    <dgm:pt modelId="{211AF385-38CB-4637-99BD-14725BC3345D}" cxnId="{0D2AC837-4E23-4A11-B75F-09640C02ED6E}" type="sibTrans">
      <dgm:prSet/>
      <dgm:spPr/>
      <dgm:t>
        <a:bodyPr/>
        <a:lstStyle/>
        <a:p>
          <a:endParaRPr lang="vi-VN"/>
        </a:p>
      </dgm:t>
    </dgm:pt>
    <dgm:pt modelId="{5471E324-5F63-402C-906A-656FAABCDC9D}">
      <dgm:prSet phldrT="[Text]"/>
      <dgm:spPr/>
      <dgm:t>
        <a:bodyPr/>
        <a:lstStyle/>
        <a:p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gm:t>
    </dgm:pt>
    <dgm:pt modelId="{4927551B-26F3-4280-8599-C609AFED2301}" cxnId="{41EA04D0-1DFD-4677-9919-26649C0F836B}" type="parTrans">
      <dgm:prSet/>
      <dgm:spPr/>
      <dgm:t>
        <a:bodyPr/>
        <a:lstStyle/>
        <a:p>
          <a:endParaRPr lang="vi-VN"/>
        </a:p>
      </dgm:t>
    </dgm:pt>
    <dgm:pt modelId="{AD88214E-1FFC-4351-A747-23473AA090B5}" cxnId="{41EA04D0-1DFD-4677-9919-26649C0F836B}" type="sibTrans">
      <dgm:prSet/>
      <dgm:spPr/>
      <dgm:t>
        <a:bodyPr/>
        <a:lstStyle/>
        <a:p>
          <a:endParaRPr lang="vi-VN"/>
        </a:p>
      </dgm:t>
    </dgm:pt>
    <dgm:pt modelId="{AFC55733-48E3-412B-82B3-77EED1680087}" type="pres">
      <dgm:prSet presAssocID="{7F7B8FAA-8609-4028-A86B-A1DA81CE52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AA5CAE-2F4B-4A68-8D73-8F621B2B5F5C}" type="pres">
      <dgm:prSet presAssocID="{7F7B8FAA-8609-4028-A86B-A1DA81CE5237}" presName="diamond" presStyleLbl="bgShp" presStyleIdx="0" presStyleCnt="1"/>
      <dgm:spPr/>
    </dgm:pt>
    <dgm:pt modelId="{2F15FA92-8A5B-48B4-BC47-3E7C6596C77C}" type="pres">
      <dgm:prSet presAssocID="{7F7B8FAA-8609-4028-A86B-A1DA81CE52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659D7-5B47-4F1E-9674-42D277355DCB}" type="pres">
      <dgm:prSet presAssocID="{7F7B8FAA-8609-4028-A86B-A1DA81CE52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1D22AB-4BFB-4963-8270-1D5965315BC2}" type="pres">
      <dgm:prSet presAssocID="{7F7B8FAA-8609-4028-A86B-A1DA81CE52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1DBBC-38D0-4A13-B341-EEF0F391E65C}" type="pres">
      <dgm:prSet presAssocID="{7F7B8FAA-8609-4028-A86B-A1DA81CE52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E891F4-4693-478A-94F1-7B536CB56608}" srcId="{7F7B8FAA-8609-4028-A86B-A1DA81CE5237}" destId="{F0E0C3E6-B8F5-4E4F-B3B3-2FFC3856ABDA}" srcOrd="0" destOrd="0" parTransId="{A29D368D-EB4A-4974-88E8-17110C31545B}" sibTransId="{4E0DCD68-3818-4A2C-887A-1E417FD43B35}"/>
    <dgm:cxn modelId="{41EA04D0-1DFD-4677-9919-26649C0F836B}" srcId="{7F7B8FAA-8609-4028-A86B-A1DA81CE5237}" destId="{5471E324-5F63-402C-906A-656FAABCDC9D}" srcOrd="3" destOrd="0" parTransId="{4927551B-26F3-4280-8599-C609AFED2301}" sibTransId="{AD88214E-1FFC-4351-A747-23473AA090B5}"/>
    <dgm:cxn modelId="{61D99CD8-BBEC-438F-8F04-D513605CACE6}" type="presOf" srcId="{F0E0C3E6-B8F5-4E4F-B3B3-2FFC3856ABDA}" destId="{2F15FA92-8A5B-48B4-BC47-3E7C6596C77C}" srcOrd="0" destOrd="0" presId="urn:microsoft.com/office/officeart/2005/8/layout/matrix3"/>
    <dgm:cxn modelId="{F9C35187-D053-4259-ABE1-7AE1358E8E6B}" type="presOf" srcId="{5471E324-5F63-402C-906A-656FAABCDC9D}" destId="{4B11DBBC-38D0-4A13-B341-EEF0F391E65C}" srcOrd="0" destOrd="0" presId="urn:microsoft.com/office/officeart/2005/8/layout/matrix3"/>
    <dgm:cxn modelId="{A613C7E7-360F-4A27-8D74-B74D37EE98AB}" type="presOf" srcId="{1B73430B-0092-4ADE-A81F-E860C6DB0B3C}" destId="{C81D22AB-4BFB-4963-8270-1D5965315BC2}" srcOrd="0" destOrd="0" presId="urn:microsoft.com/office/officeart/2005/8/layout/matrix3"/>
    <dgm:cxn modelId="{0D2AC837-4E23-4A11-B75F-09640C02ED6E}" srcId="{7F7B8FAA-8609-4028-A86B-A1DA81CE5237}" destId="{1B73430B-0092-4ADE-A81F-E860C6DB0B3C}" srcOrd="2" destOrd="0" parTransId="{2A50857E-37A0-4C2C-9261-C5FA1FCCFD3E}" sibTransId="{211AF385-38CB-4637-99BD-14725BC3345D}"/>
    <dgm:cxn modelId="{F5B110E3-66FE-4546-926D-5C941092198D}" srcId="{7F7B8FAA-8609-4028-A86B-A1DA81CE5237}" destId="{95A70C47-B02D-4966-BB24-7C3072CC7224}" srcOrd="1" destOrd="0" parTransId="{7D080312-35E7-498D-9740-EAAA75C29DFF}" sibTransId="{2847CEAF-8994-4260-AB88-CFE97EB652B0}"/>
    <dgm:cxn modelId="{089B6EFE-E72E-43CA-9905-A62432D7AB95}" type="presOf" srcId="{7F7B8FAA-8609-4028-A86B-A1DA81CE5237}" destId="{AFC55733-48E3-412B-82B3-77EED1680087}" srcOrd="0" destOrd="0" presId="urn:microsoft.com/office/officeart/2005/8/layout/matrix3"/>
    <dgm:cxn modelId="{9D226F0F-E1EC-472A-BC77-C9C2DEF7DD04}" type="presOf" srcId="{95A70C47-B02D-4966-BB24-7C3072CC7224}" destId="{F30659D7-5B47-4F1E-9674-42D277355DCB}" srcOrd="0" destOrd="0" presId="urn:microsoft.com/office/officeart/2005/8/layout/matrix3"/>
    <dgm:cxn modelId="{3A664E7A-EC17-4256-A235-9BD7FCF2ED29}" type="presParOf" srcId="{AFC55733-48E3-412B-82B3-77EED1680087}" destId="{1DAA5CAE-2F4B-4A68-8D73-8F621B2B5F5C}" srcOrd="0" destOrd="0" presId="urn:microsoft.com/office/officeart/2005/8/layout/matrix3"/>
    <dgm:cxn modelId="{F2559F57-5AAB-4BEE-AEF8-914445B96144}" type="presParOf" srcId="{AFC55733-48E3-412B-82B3-77EED1680087}" destId="{2F15FA92-8A5B-48B4-BC47-3E7C6596C77C}" srcOrd="1" destOrd="0" presId="urn:microsoft.com/office/officeart/2005/8/layout/matrix3"/>
    <dgm:cxn modelId="{B0268B67-41E0-46C3-B3F5-836B62C387C7}" type="presParOf" srcId="{AFC55733-48E3-412B-82B3-77EED1680087}" destId="{F30659D7-5B47-4F1E-9674-42D277355DCB}" srcOrd="2" destOrd="0" presId="urn:microsoft.com/office/officeart/2005/8/layout/matrix3"/>
    <dgm:cxn modelId="{76A7A7BF-9991-40CD-9F7D-B65CB7286B22}" type="presParOf" srcId="{AFC55733-48E3-412B-82B3-77EED1680087}" destId="{C81D22AB-4BFB-4963-8270-1D5965315BC2}" srcOrd="3" destOrd="0" presId="urn:microsoft.com/office/officeart/2005/8/layout/matrix3"/>
    <dgm:cxn modelId="{33D6C673-EAFA-4234-9E9D-1B0B3202BDAB}" type="presParOf" srcId="{AFC55733-48E3-412B-82B3-77EED1680087}" destId="{4B11DBBC-38D0-4A13-B341-EEF0F391E6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F96F39-FAEB-4CFC-9D00-F2364DCEE8B8}" type="doc">
      <dgm:prSet loTypeId="urn:microsoft.com/office/officeart/2005/8/layout/hList3" loCatId="list" qsTypeId="urn:microsoft.com/office/officeart/2005/8/quickstyle/3d3" qsCatId="3D" csTypeId="urn:microsoft.com/office/officeart/2005/8/colors/colorful1#22" csCatId="colorful" phldr="1"/>
      <dgm:spPr/>
      <dgm:t>
        <a:bodyPr/>
        <a:lstStyle/>
        <a:p>
          <a:endParaRPr lang="vi-VN"/>
        </a:p>
      </dgm:t>
    </dgm:pt>
    <dgm:pt modelId="{D212422C-24DD-42AA-9DC8-4765C9BCEC8D}">
      <dgm:prSet phldrT="[Text]"/>
      <dgm:spPr/>
      <dgm:t>
        <a:bodyPr/>
        <a:lstStyle/>
        <a:p>
          <a:r>
            <a:rPr lang="en-US" dirty="0" err="1"/>
            <a:t>Là</a:t>
          </a:r>
          <a:r>
            <a:rPr lang="en-US" dirty="0"/>
            <a:t>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bộ</a:t>
          </a:r>
          <a:r>
            <a:rPr lang="en-US" dirty="0"/>
            <a:t> </a:t>
          </a:r>
          <a:r>
            <a:rPr lang="en-US" dirty="0" err="1"/>
            <a:t>những</a:t>
          </a:r>
          <a:r>
            <a:rPr lang="en-US" dirty="0"/>
            <a:t> </a:t>
          </a:r>
          <a:r>
            <a:rPr lang="en-US" dirty="0" err="1"/>
            <a:t>dấu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bên</a:t>
          </a:r>
          <a:r>
            <a:rPr lang="en-US" dirty="0"/>
            <a:t> </a:t>
          </a:r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VPPL</a:t>
          </a:r>
          <a:endParaRPr lang="vi-VN" dirty="0"/>
        </a:p>
      </dgm:t>
    </dgm:pt>
    <dgm:pt modelId="{BAD74AB6-A9D6-47A7-A0BE-9D0F83B532EA}" cxnId="{06AFDB20-8612-42F8-AC1A-EF8B8782F73B}" type="parTrans">
      <dgm:prSet/>
      <dgm:spPr/>
      <dgm:t>
        <a:bodyPr/>
        <a:lstStyle/>
        <a:p>
          <a:endParaRPr lang="vi-VN"/>
        </a:p>
      </dgm:t>
    </dgm:pt>
    <dgm:pt modelId="{86FE9A0F-22F8-4F2A-AD4B-8891BB21D5AE}" cxnId="{06AFDB20-8612-42F8-AC1A-EF8B8782F73B}" type="sibTrans">
      <dgm:prSet/>
      <dgm:spPr/>
      <dgm:t>
        <a:bodyPr/>
        <a:lstStyle/>
        <a:p>
          <a:endParaRPr lang="vi-VN"/>
        </a:p>
      </dgm:t>
    </dgm:pt>
    <dgm:pt modelId="{FAB8F3A9-06BF-4DAF-AF49-24435D517B9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dirty="0" err="1"/>
            <a:t>Hành</a:t>
          </a:r>
          <a:r>
            <a:rPr lang="en-US" dirty="0"/>
            <a:t> </a:t>
          </a:r>
          <a:r>
            <a:rPr lang="en-US"/>
            <a:t>vi trái luật</a:t>
          </a:r>
          <a:endParaRPr lang="vi-VN" dirty="0"/>
        </a:p>
      </dgm:t>
    </dgm:pt>
    <dgm:pt modelId="{9CF58915-5A32-494A-B043-42970EDE7C69}" cxnId="{6F8EDE79-C4EB-405A-9B41-E71734541A70}" type="parTrans">
      <dgm:prSet/>
      <dgm:spPr/>
      <dgm:t>
        <a:bodyPr/>
        <a:lstStyle/>
        <a:p>
          <a:endParaRPr lang="vi-VN"/>
        </a:p>
      </dgm:t>
    </dgm:pt>
    <dgm:pt modelId="{80C42567-CF3C-42EA-8C0A-2223EC6A9705}" cxnId="{6F8EDE79-C4EB-405A-9B41-E71734541A70}" type="sibTrans">
      <dgm:prSet/>
      <dgm:spPr/>
      <dgm:t>
        <a:bodyPr/>
        <a:lstStyle/>
        <a:p>
          <a:endParaRPr lang="vi-VN"/>
        </a:p>
      </dgm:t>
    </dgm:pt>
    <dgm:pt modelId="{D1346ADB-F115-49EB-B531-56CCF271C32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>
              <a:solidFill>
                <a:srgbClr val="FF0000"/>
              </a:solidFill>
            </a:rPr>
            <a:t>Hậu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quả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của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hành</a:t>
          </a:r>
          <a:r>
            <a:rPr lang="en-US" dirty="0">
              <a:solidFill>
                <a:srgbClr val="FF0000"/>
              </a:solidFill>
            </a:rPr>
            <a:t> vi</a:t>
          </a:r>
          <a:endParaRPr lang="vi-VN" dirty="0">
            <a:solidFill>
              <a:srgbClr val="FF0000"/>
            </a:solidFill>
          </a:endParaRPr>
        </a:p>
      </dgm:t>
    </dgm:pt>
    <dgm:pt modelId="{6A488F55-CBB5-4BAC-8592-99A297431010}" cxnId="{2A81EEFD-1B44-4CE6-B2C8-6D0E43898A4C}" type="parTrans">
      <dgm:prSet/>
      <dgm:spPr/>
      <dgm:t>
        <a:bodyPr/>
        <a:lstStyle/>
        <a:p>
          <a:endParaRPr lang="vi-VN"/>
        </a:p>
      </dgm:t>
    </dgm:pt>
    <dgm:pt modelId="{A1A3830E-8E5B-4670-BD03-C64B2863FAF8}" cxnId="{2A81EEFD-1B44-4CE6-B2C8-6D0E43898A4C}" type="sibTrans">
      <dgm:prSet/>
      <dgm:spPr/>
      <dgm:t>
        <a:bodyPr/>
        <a:lstStyle/>
        <a:p>
          <a:endParaRPr lang="vi-VN"/>
        </a:p>
      </dgm:t>
    </dgm:pt>
    <dgm:pt modelId="{164279FF-1013-4308-B98C-4644283577C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>
              <a:solidFill>
                <a:srgbClr val="0000FF"/>
              </a:solidFill>
            </a:rPr>
            <a:t>Mối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quan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hệ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nhân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quả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giữa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hành</a:t>
          </a:r>
          <a:r>
            <a:rPr lang="en-US" dirty="0">
              <a:solidFill>
                <a:srgbClr val="0000FF"/>
              </a:solidFill>
            </a:rPr>
            <a:t> vi </a:t>
          </a:r>
          <a:r>
            <a:rPr lang="en-US" dirty="0" err="1">
              <a:solidFill>
                <a:srgbClr val="0000FF"/>
              </a:solidFill>
            </a:rPr>
            <a:t>và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hậu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quả</a:t>
          </a:r>
          <a:endParaRPr lang="vi-VN" dirty="0">
            <a:solidFill>
              <a:srgbClr val="0000FF"/>
            </a:solidFill>
          </a:endParaRPr>
        </a:p>
      </dgm:t>
    </dgm:pt>
    <dgm:pt modelId="{799AE221-155C-44FC-A05A-B30AC1025389}" cxnId="{2D61A91E-46B1-4A5E-9F66-A7DF172B9322}" type="parTrans">
      <dgm:prSet/>
      <dgm:spPr/>
      <dgm:t>
        <a:bodyPr/>
        <a:lstStyle/>
        <a:p>
          <a:endParaRPr lang="vi-VN"/>
        </a:p>
      </dgm:t>
    </dgm:pt>
    <dgm:pt modelId="{13CAA088-304F-4713-B84E-0012E0D17586}" cxnId="{2D61A91E-46B1-4A5E-9F66-A7DF172B9322}" type="sibTrans">
      <dgm:prSet/>
      <dgm:spPr/>
      <dgm:t>
        <a:bodyPr/>
        <a:lstStyle/>
        <a:p>
          <a:endParaRPr lang="vi-VN"/>
        </a:p>
      </dgm:t>
    </dgm:pt>
    <dgm:pt modelId="{829FC760-F3D2-4000-A8A7-6D07145188B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Các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yếu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tố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khác</a:t>
          </a:r>
          <a:r>
            <a:rPr lang="en-US" dirty="0">
              <a:solidFill>
                <a:schemeClr val="tx1"/>
              </a:solidFill>
            </a:rPr>
            <a:t>: </a:t>
          </a:r>
          <a:r>
            <a:rPr lang="en-US" dirty="0" err="1">
              <a:solidFill>
                <a:schemeClr val="tx1"/>
              </a:solidFill>
            </a:rPr>
            <a:t>Thời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gian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địa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điểm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công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cụ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phương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tiện</a:t>
          </a:r>
          <a:endParaRPr lang="vi-VN" dirty="0">
            <a:solidFill>
              <a:schemeClr val="tx1"/>
            </a:solidFill>
          </a:endParaRPr>
        </a:p>
      </dgm:t>
    </dgm:pt>
    <dgm:pt modelId="{26ADC88D-CC6A-4C14-AEDE-25494674BFD8}" cxnId="{2F71B31D-4C4A-41DB-95EC-2F1587E35BFA}" type="parTrans">
      <dgm:prSet/>
      <dgm:spPr/>
      <dgm:t>
        <a:bodyPr/>
        <a:lstStyle/>
        <a:p>
          <a:endParaRPr lang="en-US"/>
        </a:p>
      </dgm:t>
    </dgm:pt>
    <dgm:pt modelId="{345861E9-AD05-4C9D-A780-FEAFC3F5FAD7}" cxnId="{2F71B31D-4C4A-41DB-95EC-2F1587E35BFA}" type="sibTrans">
      <dgm:prSet/>
      <dgm:spPr/>
      <dgm:t>
        <a:bodyPr/>
        <a:lstStyle/>
        <a:p>
          <a:endParaRPr lang="en-US"/>
        </a:p>
      </dgm:t>
    </dgm:pt>
    <dgm:pt modelId="{EF017280-66F7-4A20-9ED5-A450FCB52B9C}" type="pres">
      <dgm:prSet presAssocID="{5AF96F39-FAEB-4CFC-9D00-F2364DCEE8B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687958-2ED5-4D7B-8DA8-CF387DF61AC6}" type="pres">
      <dgm:prSet presAssocID="{D212422C-24DD-42AA-9DC8-4765C9BCEC8D}" presName="roof" presStyleLbl="dkBgShp" presStyleIdx="0" presStyleCnt="2"/>
      <dgm:spPr/>
      <dgm:t>
        <a:bodyPr/>
        <a:lstStyle/>
        <a:p>
          <a:endParaRPr lang="en-US"/>
        </a:p>
      </dgm:t>
    </dgm:pt>
    <dgm:pt modelId="{44520ED5-F24E-4016-BB75-826F170AEABA}" type="pres">
      <dgm:prSet presAssocID="{D212422C-24DD-42AA-9DC8-4765C9BCEC8D}" presName="pillars" presStyleCnt="0"/>
      <dgm:spPr/>
    </dgm:pt>
    <dgm:pt modelId="{66778E16-C771-44CC-A301-2B60D3E09615}" type="pres">
      <dgm:prSet presAssocID="{D212422C-24DD-42AA-9DC8-4765C9BCEC8D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D4983-1DC4-4F97-9B3B-31FDEA89E2A2}" type="pres">
      <dgm:prSet presAssocID="{D1346ADB-F115-49EB-B531-56CCF271C326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88EB2-5A4E-488F-9845-28D259DFDE43}" type="pres">
      <dgm:prSet presAssocID="{164279FF-1013-4308-B98C-4644283577CE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CEEA5-A333-4F75-9732-8678FB649C20}" type="pres">
      <dgm:prSet presAssocID="{829FC760-F3D2-4000-A8A7-6D07145188B6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D35CE-90E7-42C8-B294-85EEAE3A4AB1}" type="pres">
      <dgm:prSet presAssocID="{D212422C-24DD-42AA-9DC8-4765C9BCEC8D}" presName="base" presStyleLbl="dkBgShp" presStyleIdx="1" presStyleCnt="2"/>
      <dgm:spPr/>
    </dgm:pt>
  </dgm:ptLst>
  <dgm:cxnLst>
    <dgm:cxn modelId="{2A81EEFD-1B44-4CE6-B2C8-6D0E43898A4C}" srcId="{D212422C-24DD-42AA-9DC8-4765C9BCEC8D}" destId="{D1346ADB-F115-49EB-B531-56CCF271C326}" srcOrd="1" destOrd="0" parTransId="{6A488F55-CBB5-4BAC-8592-99A297431010}" sibTransId="{A1A3830E-8E5B-4670-BD03-C64B2863FAF8}"/>
    <dgm:cxn modelId="{6F8EDE79-C4EB-405A-9B41-E71734541A70}" srcId="{D212422C-24DD-42AA-9DC8-4765C9BCEC8D}" destId="{FAB8F3A9-06BF-4DAF-AF49-24435D517B97}" srcOrd="0" destOrd="0" parTransId="{9CF58915-5A32-494A-B043-42970EDE7C69}" sibTransId="{80C42567-CF3C-42EA-8C0A-2223EC6A9705}"/>
    <dgm:cxn modelId="{2F71B31D-4C4A-41DB-95EC-2F1587E35BFA}" srcId="{D212422C-24DD-42AA-9DC8-4765C9BCEC8D}" destId="{829FC760-F3D2-4000-A8A7-6D07145188B6}" srcOrd="3" destOrd="0" parTransId="{26ADC88D-CC6A-4C14-AEDE-25494674BFD8}" sibTransId="{345861E9-AD05-4C9D-A780-FEAFC3F5FAD7}"/>
    <dgm:cxn modelId="{22752712-156E-4EE9-89F0-208191C8302B}" type="presOf" srcId="{D1346ADB-F115-49EB-B531-56CCF271C326}" destId="{A0AD4983-1DC4-4F97-9B3B-31FDEA89E2A2}" srcOrd="0" destOrd="0" presId="urn:microsoft.com/office/officeart/2005/8/layout/hList3"/>
    <dgm:cxn modelId="{A552A700-943F-47C4-AEF8-4DC771202643}" type="presOf" srcId="{164279FF-1013-4308-B98C-4644283577CE}" destId="{65E88EB2-5A4E-488F-9845-28D259DFDE43}" srcOrd="0" destOrd="0" presId="urn:microsoft.com/office/officeart/2005/8/layout/hList3"/>
    <dgm:cxn modelId="{B9C602E7-8625-4720-9EBA-79F76931EEDB}" type="presOf" srcId="{D212422C-24DD-42AA-9DC8-4765C9BCEC8D}" destId="{E0687958-2ED5-4D7B-8DA8-CF387DF61AC6}" srcOrd="0" destOrd="0" presId="urn:microsoft.com/office/officeart/2005/8/layout/hList3"/>
    <dgm:cxn modelId="{66484753-6BF8-426C-9D0F-55503EC5873C}" type="presOf" srcId="{FAB8F3A9-06BF-4DAF-AF49-24435D517B97}" destId="{66778E16-C771-44CC-A301-2B60D3E09615}" srcOrd="0" destOrd="0" presId="urn:microsoft.com/office/officeart/2005/8/layout/hList3"/>
    <dgm:cxn modelId="{2D61A91E-46B1-4A5E-9F66-A7DF172B9322}" srcId="{D212422C-24DD-42AA-9DC8-4765C9BCEC8D}" destId="{164279FF-1013-4308-B98C-4644283577CE}" srcOrd="2" destOrd="0" parTransId="{799AE221-155C-44FC-A05A-B30AC1025389}" sibTransId="{13CAA088-304F-4713-B84E-0012E0D17586}"/>
    <dgm:cxn modelId="{0996EE3A-F997-42C3-9838-6591445101B1}" type="presOf" srcId="{829FC760-F3D2-4000-A8A7-6D07145188B6}" destId="{D29CEEA5-A333-4F75-9732-8678FB649C20}" srcOrd="0" destOrd="0" presId="urn:microsoft.com/office/officeart/2005/8/layout/hList3"/>
    <dgm:cxn modelId="{06AFDB20-8612-42F8-AC1A-EF8B8782F73B}" srcId="{5AF96F39-FAEB-4CFC-9D00-F2364DCEE8B8}" destId="{D212422C-24DD-42AA-9DC8-4765C9BCEC8D}" srcOrd="0" destOrd="0" parTransId="{BAD74AB6-A9D6-47A7-A0BE-9D0F83B532EA}" sibTransId="{86FE9A0F-22F8-4F2A-AD4B-8891BB21D5AE}"/>
    <dgm:cxn modelId="{563EF99D-19BB-4658-9F0C-E6A329A6FAFC}" type="presOf" srcId="{5AF96F39-FAEB-4CFC-9D00-F2364DCEE8B8}" destId="{EF017280-66F7-4A20-9ED5-A450FCB52B9C}" srcOrd="0" destOrd="0" presId="urn:microsoft.com/office/officeart/2005/8/layout/hList3"/>
    <dgm:cxn modelId="{9E457009-637F-4491-A835-7ED97273230C}" type="presParOf" srcId="{EF017280-66F7-4A20-9ED5-A450FCB52B9C}" destId="{E0687958-2ED5-4D7B-8DA8-CF387DF61AC6}" srcOrd="0" destOrd="0" presId="urn:microsoft.com/office/officeart/2005/8/layout/hList3"/>
    <dgm:cxn modelId="{80FFEB8A-56AB-452F-9B37-A9CCA55561B2}" type="presParOf" srcId="{EF017280-66F7-4A20-9ED5-A450FCB52B9C}" destId="{44520ED5-F24E-4016-BB75-826F170AEABA}" srcOrd="1" destOrd="0" presId="urn:microsoft.com/office/officeart/2005/8/layout/hList3"/>
    <dgm:cxn modelId="{AE0BA52E-0946-4569-8BDE-17FC58991D93}" type="presParOf" srcId="{44520ED5-F24E-4016-BB75-826F170AEABA}" destId="{66778E16-C771-44CC-A301-2B60D3E09615}" srcOrd="0" destOrd="0" presId="urn:microsoft.com/office/officeart/2005/8/layout/hList3"/>
    <dgm:cxn modelId="{6A422CCC-9154-4454-B6B4-6706AD420735}" type="presParOf" srcId="{44520ED5-F24E-4016-BB75-826F170AEABA}" destId="{A0AD4983-1DC4-4F97-9B3B-31FDEA89E2A2}" srcOrd="1" destOrd="0" presId="urn:microsoft.com/office/officeart/2005/8/layout/hList3"/>
    <dgm:cxn modelId="{886C9EA6-5E92-4A6E-8E8F-16BBC79CB418}" type="presParOf" srcId="{44520ED5-F24E-4016-BB75-826F170AEABA}" destId="{65E88EB2-5A4E-488F-9845-28D259DFDE43}" srcOrd="2" destOrd="0" presId="urn:microsoft.com/office/officeart/2005/8/layout/hList3"/>
    <dgm:cxn modelId="{85A5D702-E475-435D-9E68-BF7EF0C01B06}" type="presParOf" srcId="{44520ED5-F24E-4016-BB75-826F170AEABA}" destId="{D29CEEA5-A333-4F75-9732-8678FB649C20}" srcOrd="3" destOrd="0" presId="urn:microsoft.com/office/officeart/2005/8/layout/hList3"/>
    <dgm:cxn modelId="{10FD89F3-4834-4C51-AE80-DF22C5F9CC28}" type="presParOf" srcId="{EF017280-66F7-4A20-9ED5-A450FCB52B9C}" destId="{9FAD35CE-90E7-42C8-B294-85EEAE3A4AB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8B65A1-61ED-4CA9-A97F-1184F0476FD9}" type="doc">
      <dgm:prSet loTypeId="urn:microsoft.com/office/officeart/2005/8/layout/radial4" loCatId="relationship" qsTypeId="urn:microsoft.com/office/officeart/2005/8/quickstyle/3d3" qsCatId="3D" csTypeId="urn:microsoft.com/office/officeart/2005/8/colors/colorful1#23" csCatId="colorful" phldr="1"/>
      <dgm:spPr/>
      <dgm:t>
        <a:bodyPr/>
        <a:lstStyle/>
        <a:p>
          <a:endParaRPr lang="vi-VN"/>
        </a:p>
      </dgm:t>
    </dgm:pt>
    <dgm:pt modelId="{1C0F153D-D06D-429B-80B7-B7A42376DE23}">
      <dgm:prSet phldrT="[Text]"/>
      <dgm:spPr/>
      <dgm:t>
        <a:bodyPr/>
        <a:lstStyle/>
        <a:p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quan</a:t>
          </a:r>
          <a:endParaRPr lang="vi-VN" dirty="0"/>
        </a:p>
      </dgm:t>
    </dgm:pt>
    <dgm:pt modelId="{1DCA90D8-3E51-4178-8584-2FF2F51A2A28}" cxnId="{3B258347-7F54-4688-8BBF-4C7A6E52A7C6}" type="parTrans">
      <dgm:prSet/>
      <dgm:spPr/>
      <dgm:t>
        <a:bodyPr/>
        <a:lstStyle/>
        <a:p>
          <a:endParaRPr lang="vi-VN"/>
        </a:p>
      </dgm:t>
    </dgm:pt>
    <dgm:pt modelId="{49DF6ED9-BD7E-44D5-A886-4E41E0DA19BB}" cxnId="{3B258347-7F54-4688-8BBF-4C7A6E52A7C6}" type="sibTrans">
      <dgm:prSet/>
      <dgm:spPr/>
      <dgm:t>
        <a:bodyPr/>
        <a:lstStyle/>
        <a:p>
          <a:endParaRPr lang="vi-VN"/>
        </a:p>
      </dgm:t>
    </dgm:pt>
    <dgm:pt modelId="{DBBC1F25-00AF-428D-AA5F-38CDB56C01BE}">
      <dgm:prSet phldrT="[Text]"/>
      <dgm:spPr/>
      <dgm:t>
        <a:bodyPr/>
        <a:lstStyle/>
        <a:p>
          <a:r>
            <a:rPr lang="en-US" dirty="0" err="1"/>
            <a:t>Lỗi</a:t>
          </a:r>
          <a:endParaRPr lang="vi-VN" dirty="0"/>
        </a:p>
      </dgm:t>
    </dgm:pt>
    <dgm:pt modelId="{A5833B4E-1F9A-45E4-890A-794B553E8404}" cxnId="{97E502B6-2E7E-408E-B2B1-46F998A75E1F}" type="parTrans">
      <dgm:prSet/>
      <dgm:spPr/>
      <dgm:t>
        <a:bodyPr/>
        <a:lstStyle/>
        <a:p>
          <a:endParaRPr lang="vi-VN"/>
        </a:p>
      </dgm:t>
    </dgm:pt>
    <dgm:pt modelId="{37583FD6-3F91-4F6C-8308-C77178F92F60}" cxnId="{97E502B6-2E7E-408E-B2B1-46F998A75E1F}" type="sibTrans">
      <dgm:prSet/>
      <dgm:spPr/>
      <dgm:t>
        <a:bodyPr/>
        <a:lstStyle/>
        <a:p>
          <a:endParaRPr lang="vi-VN"/>
        </a:p>
      </dgm:t>
    </dgm:pt>
    <dgm:pt modelId="{8702E3B3-8A7C-44B3-8213-6959CFBF6DED}">
      <dgm:prSet phldrT="[Text]"/>
      <dgm:spPr/>
      <dgm:t>
        <a:bodyPr/>
        <a:lstStyle/>
        <a:p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cơ</a:t>
          </a:r>
          <a:endParaRPr lang="vi-VN" dirty="0"/>
        </a:p>
      </dgm:t>
    </dgm:pt>
    <dgm:pt modelId="{E6CEEB35-4FA4-4A3B-88EB-413999459DA8}" cxnId="{D81C760C-87F6-4750-96DA-99818C71385E}" type="parTrans">
      <dgm:prSet/>
      <dgm:spPr/>
      <dgm:t>
        <a:bodyPr/>
        <a:lstStyle/>
        <a:p>
          <a:endParaRPr lang="vi-VN"/>
        </a:p>
      </dgm:t>
    </dgm:pt>
    <dgm:pt modelId="{7450E079-2888-4542-8A2E-6CC83E33327B}" cxnId="{D81C760C-87F6-4750-96DA-99818C71385E}" type="sibTrans">
      <dgm:prSet/>
      <dgm:spPr/>
      <dgm:t>
        <a:bodyPr/>
        <a:lstStyle/>
        <a:p>
          <a:endParaRPr lang="vi-VN"/>
        </a:p>
      </dgm:t>
    </dgm:pt>
    <dgm:pt modelId="{4525DC30-0477-481E-87A6-88FD28D478B4}">
      <dgm:prSet phldrT="[Text]"/>
      <dgm:spPr/>
      <dgm:t>
        <a:bodyPr/>
        <a:lstStyle/>
        <a:p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đích</a:t>
          </a:r>
          <a:endParaRPr lang="vi-VN" dirty="0"/>
        </a:p>
      </dgm:t>
    </dgm:pt>
    <dgm:pt modelId="{905E4D8B-5FDD-45CA-A926-98FDBED6D13B}" cxnId="{06972327-74FF-4A36-B4DF-9B97FBF189A9}" type="parTrans">
      <dgm:prSet/>
      <dgm:spPr/>
      <dgm:t>
        <a:bodyPr/>
        <a:lstStyle/>
        <a:p>
          <a:endParaRPr lang="vi-VN"/>
        </a:p>
      </dgm:t>
    </dgm:pt>
    <dgm:pt modelId="{F0F740A2-C3E8-46CD-AC1D-DCB48F756A66}" cxnId="{06972327-74FF-4A36-B4DF-9B97FBF189A9}" type="sibTrans">
      <dgm:prSet/>
      <dgm:spPr/>
      <dgm:t>
        <a:bodyPr/>
        <a:lstStyle/>
        <a:p>
          <a:endParaRPr lang="vi-VN"/>
        </a:p>
      </dgm:t>
    </dgm:pt>
    <dgm:pt modelId="{E81A522C-5CC3-4B58-9184-E037D6F8998F}" type="pres">
      <dgm:prSet presAssocID="{588B65A1-61ED-4CA9-A97F-1184F0476FD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3BCC92-5677-4DCE-B66F-655358F38D6E}" type="pres">
      <dgm:prSet presAssocID="{1C0F153D-D06D-429B-80B7-B7A42376DE23}" presName="centerShape" presStyleLbl="node0" presStyleIdx="0" presStyleCnt="1"/>
      <dgm:spPr/>
      <dgm:t>
        <a:bodyPr/>
        <a:lstStyle/>
        <a:p>
          <a:endParaRPr lang="en-US"/>
        </a:p>
      </dgm:t>
    </dgm:pt>
    <dgm:pt modelId="{5D70D09A-F14A-4BDE-A343-331E15EF3035}" type="pres">
      <dgm:prSet presAssocID="{A5833B4E-1F9A-45E4-890A-794B553E840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69FE249A-C3A8-4BF0-9638-CD18CA94EC29}" type="pres">
      <dgm:prSet presAssocID="{DBBC1F25-00AF-428D-AA5F-38CDB56C01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9BF55-6647-402D-8A1E-9567C3CE9DB3}" type="pres">
      <dgm:prSet presAssocID="{E6CEEB35-4FA4-4A3B-88EB-413999459DA8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C28D0A50-5FF2-4251-92B9-792436953EBB}" type="pres">
      <dgm:prSet presAssocID="{8702E3B3-8A7C-44B3-8213-6959CFBF6DE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BC76BF-1440-48F6-AB7E-1223E1400B18}" type="pres">
      <dgm:prSet presAssocID="{905E4D8B-5FDD-45CA-A926-98FDBED6D13B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E46B00FF-E1BD-47DB-85FF-537402283C3E}" type="pres">
      <dgm:prSet presAssocID="{4525DC30-0477-481E-87A6-88FD28D478B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258347-7F54-4688-8BBF-4C7A6E52A7C6}" srcId="{588B65A1-61ED-4CA9-A97F-1184F0476FD9}" destId="{1C0F153D-D06D-429B-80B7-B7A42376DE23}" srcOrd="0" destOrd="0" parTransId="{1DCA90D8-3E51-4178-8584-2FF2F51A2A28}" sibTransId="{49DF6ED9-BD7E-44D5-A886-4E41E0DA19BB}"/>
    <dgm:cxn modelId="{4DF761D3-5544-40BD-86B7-ECFFBD87B7A2}" type="presOf" srcId="{A5833B4E-1F9A-45E4-890A-794B553E8404}" destId="{5D70D09A-F14A-4BDE-A343-331E15EF3035}" srcOrd="0" destOrd="0" presId="urn:microsoft.com/office/officeart/2005/8/layout/radial4"/>
    <dgm:cxn modelId="{1740BFB8-E052-4FF5-9BC5-FB978AC28FBF}" type="presOf" srcId="{DBBC1F25-00AF-428D-AA5F-38CDB56C01BE}" destId="{69FE249A-C3A8-4BF0-9638-CD18CA94EC29}" srcOrd="0" destOrd="0" presId="urn:microsoft.com/office/officeart/2005/8/layout/radial4"/>
    <dgm:cxn modelId="{D81C760C-87F6-4750-96DA-99818C71385E}" srcId="{1C0F153D-D06D-429B-80B7-B7A42376DE23}" destId="{8702E3B3-8A7C-44B3-8213-6959CFBF6DED}" srcOrd="1" destOrd="0" parTransId="{E6CEEB35-4FA4-4A3B-88EB-413999459DA8}" sibTransId="{7450E079-2888-4542-8A2E-6CC83E33327B}"/>
    <dgm:cxn modelId="{06972327-74FF-4A36-B4DF-9B97FBF189A9}" srcId="{1C0F153D-D06D-429B-80B7-B7A42376DE23}" destId="{4525DC30-0477-481E-87A6-88FD28D478B4}" srcOrd="2" destOrd="0" parTransId="{905E4D8B-5FDD-45CA-A926-98FDBED6D13B}" sibTransId="{F0F740A2-C3E8-46CD-AC1D-DCB48F756A66}"/>
    <dgm:cxn modelId="{3035D58B-CD90-4D7D-B7D8-8D14A26462C1}" type="presOf" srcId="{905E4D8B-5FDD-45CA-A926-98FDBED6D13B}" destId="{0ABC76BF-1440-48F6-AB7E-1223E1400B18}" srcOrd="0" destOrd="0" presId="urn:microsoft.com/office/officeart/2005/8/layout/radial4"/>
    <dgm:cxn modelId="{97E502B6-2E7E-408E-B2B1-46F998A75E1F}" srcId="{1C0F153D-D06D-429B-80B7-B7A42376DE23}" destId="{DBBC1F25-00AF-428D-AA5F-38CDB56C01BE}" srcOrd="0" destOrd="0" parTransId="{A5833B4E-1F9A-45E4-890A-794B553E8404}" sibTransId="{37583FD6-3F91-4F6C-8308-C77178F92F60}"/>
    <dgm:cxn modelId="{DDFE3FD5-FA39-45F4-9899-4E93F1E913B9}" type="presOf" srcId="{4525DC30-0477-481E-87A6-88FD28D478B4}" destId="{E46B00FF-E1BD-47DB-85FF-537402283C3E}" srcOrd="0" destOrd="0" presId="urn:microsoft.com/office/officeart/2005/8/layout/radial4"/>
    <dgm:cxn modelId="{A15A9125-0F2B-43D8-B762-07819D9775EF}" type="presOf" srcId="{1C0F153D-D06D-429B-80B7-B7A42376DE23}" destId="{F83BCC92-5677-4DCE-B66F-655358F38D6E}" srcOrd="0" destOrd="0" presId="urn:microsoft.com/office/officeart/2005/8/layout/radial4"/>
    <dgm:cxn modelId="{076D89B7-D4A1-4D48-AFFB-B6F85F0826F6}" type="presOf" srcId="{E6CEEB35-4FA4-4A3B-88EB-413999459DA8}" destId="{EBB9BF55-6647-402D-8A1E-9567C3CE9DB3}" srcOrd="0" destOrd="0" presId="urn:microsoft.com/office/officeart/2005/8/layout/radial4"/>
    <dgm:cxn modelId="{AF79E449-7A71-4D29-8593-96BE03D5134F}" type="presOf" srcId="{8702E3B3-8A7C-44B3-8213-6959CFBF6DED}" destId="{C28D0A50-5FF2-4251-92B9-792436953EBB}" srcOrd="0" destOrd="0" presId="urn:microsoft.com/office/officeart/2005/8/layout/radial4"/>
    <dgm:cxn modelId="{3818BF7E-3D1D-4D4F-9294-4C977D66600D}" type="presOf" srcId="{588B65A1-61ED-4CA9-A97F-1184F0476FD9}" destId="{E81A522C-5CC3-4B58-9184-E037D6F8998F}" srcOrd="0" destOrd="0" presId="urn:microsoft.com/office/officeart/2005/8/layout/radial4"/>
    <dgm:cxn modelId="{138833AA-91AD-4C8B-9309-8E4E28357EAE}" type="presParOf" srcId="{E81A522C-5CC3-4B58-9184-E037D6F8998F}" destId="{F83BCC92-5677-4DCE-B66F-655358F38D6E}" srcOrd="0" destOrd="0" presId="urn:microsoft.com/office/officeart/2005/8/layout/radial4"/>
    <dgm:cxn modelId="{B90A9896-002F-4363-B89D-9CFA864F4D96}" type="presParOf" srcId="{E81A522C-5CC3-4B58-9184-E037D6F8998F}" destId="{5D70D09A-F14A-4BDE-A343-331E15EF3035}" srcOrd="1" destOrd="0" presId="urn:microsoft.com/office/officeart/2005/8/layout/radial4"/>
    <dgm:cxn modelId="{8BADB669-3BC9-4DB1-BF74-70036B3A4451}" type="presParOf" srcId="{E81A522C-5CC3-4B58-9184-E037D6F8998F}" destId="{69FE249A-C3A8-4BF0-9638-CD18CA94EC29}" srcOrd="2" destOrd="0" presId="urn:microsoft.com/office/officeart/2005/8/layout/radial4"/>
    <dgm:cxn modelId="{2D5A1D29-0FB7-4D87-9295-DC5FAA45D9E7}" type="presParOf" srcId="{E81A522C-5CC3-4B58-9184-E037D6F8998F}" destId="{EBB9BF55-6647-402D-8A1E-9567C3CE9DB3}" srcOrd="3" destOrd="0" presId="urn:microsoft.com/office/officeart/2005/8/layout/radial4"/>
    <dgm:cxn modelId="{B34C9508-7D1A-45BC-B057-CA2D0FD4EFC7}" type="presParOf" srcId="{E81A522C-5CC3-4B58-9184-E037D6F8998F}" destId="{C28D0A50-5FF2-4251-92B9-792436953EBB}" srcOrd="4" destOrd="0" presId="urn:microsoft.com/office/officeart/2005/8/layout/radial4"/>
    <dgm:cxn modelId="{2BDBBBD6-C023-432E-A714-655623C64BD7}" type="presParOf" srcId="{E81A522C-5CC3-4B58-9184-E037D6F8998F}" destId="{0ABC76BF-1440-48F6-AB7E-1223E1400B18}" srcOrd="5" destOrd="0" presId="urn:microsoft.com/office/officeart/2005/8/layout/radial4"/>
    <dgm:cxn modelId="{6161AA73-8446-4B52-93E9-6001C0BC6695}" type="presParOf" srcId="{E81A522C-5CC3-4B58-9184-E037D6F8998F}" destId="{E46B00FF-E1BD-47DB-85FF-537402283C3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5029200"/>
        <a:chOff x="0" y="0"/>
        <a:chExt cx="8305800" cy="5029200"/>
      </a:xfrm>
    </dsp:grpSpPr>
    <dsp:sp modelId="{9E2C051C-383B-4F64-8304-EBEC1516E2F0}">
      <dsp:nvSpPr>
        <dsp:cNvPr id="3" name="Rectangles 2"/>
        <dsp:cNvSpPr/>
      </dsp:nvSpPr>
      <dsp:spPr bwMode="white">
        <a:xfrm>
          <a:off x="0" y="3786195"/>
          <a:ext cx="8305800" cy="1243005"/>
        </a:xfrm>
        <a:prstGeom prst="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184912" tIns="184912" rIns="184912" bIns="184912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Thảo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luận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và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giải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đáp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thắc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mắc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sp:txBody>
      <dsp:txXfrm>
        <a:off x="0" y="3786195"/>
        <a:ext cx="8305800" cy="1243005"/>
      </dsp:txXfrm>
    </dsp:sp>
    <dsp:sp modelId="{72FBAC8F-23FD-4A41-9C16-254CEEF93DFD}">
      <dsp:nvSpPr>
        <dsp:cNvPr id="4" name="Up Arrow Callout 3"/>
        <dsp:cNvSpPr/>
      </dsp:nvSpPr>
      <dsp:spPr bwMode="white">
        <a:xfrm rot="10800000">
          <a:off x="0" y="1893097"/>
          <a:ext cx="8305800" cy="1911742"/>
        </a:xfrm>
        <a:prstGeom prst="upArrowCallou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rot="10800000" lIns="184912" tIns="184912" rIns="184912" bIns="184912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600" b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Bài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  <a:sym typeface="Monotype Sorts" pitchFamily="2" charset="2"/>
            </a:rPr>
            <a:t>tập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sp:txBody>
      <dsp:txXfrm rot="10800000">
        <a:off x="0" y="1893097"/>
        <a:ext cx="8305800" cy="1911742"/>
      </dsp:txXfrm>
    </dsp:sp>
    <dsp:sp modelId="{78068EEA-CE87-4B80-A710-0374501C1580}">
      <dsp:nvSpPr>
        <dsp:cNvPr id="5" name="Up Arrow Callout 4"/>
        <dsp:cNvSpPr/>
      </dsp:nvSpPr>
      <dsp:spPr bwMode="white">
        <a:xfrm rot="10800000">
          <a:off x="0" y="0"/>
          <a:ext cx="8305800" cy="1911742"/>
        </a:xfrm>
        <a:prstGeom prst="upArrowCallou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rot="10800000" lIns="184912" tIns="184912" rIns="184912" bIns="184912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</a:rPr>
            <a:t>Nội</a:t>
          </a:r>
          <a:r>
            <a:rPr lang="en-US" sz="2600" b="1" dirty="0">
              <a:solidFill>
                <a:schemeClr val="bg1"/>
              </a:solidFill>
              <a:latin typeface="35"/>
              <a:cs typeface="Arial" panose="020B0604020202020204" pitchFamily="34" charset="0"/>
            </a:rPr>
            <a:t> dung </a:t>
          </a:r>
          <a:r>
            <a:rPr lang="en-US" sz="2600" b="1" dirty="0" err="1">
              <a:solidFill>
                <a:schemeClr val="bg1"/>
              </a:solidFill>
              <a:latin typeface="35"/>
              <a:cs typeface="Arial" panose="020B0604020202020204" pitchFamily="34" charset="0"/>
            </a:rPr>
            <a:t>chính</a:t>
          </a:r>
          <a:endParaRPr lang="en-US" sz="2600" b="1" dirty="0">
            <a:solidFill>
              <a:schemeClr val="bg1"/>
            </a:solidFill>
            <a:latin typeface="35"/>
            <a:cs typeface="Arial" panose="020B0604020202020204" pitchFamily="34" charset="0"/>
          </a:endParaRPr>
        </a:p>
      </dsp:txBody>
      <dsp:txXfrm rot="10800000">
        <a:off x="0" y="0"/>
        <a:ext cx="8305800" cy="1911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555081" cy="2371575"/>
        <a:chOff x="0" y="0"/>
        <a:chExt cx="2555081" cy="2371575"/>
      </a:xfrm>
    </dsp:grpSpPr>
    <dsp:sp modelId="{98775EEA-C313-4218-BC8F-CA38F6BD223C}">
      <dsp:nvSpPr>
        <dsp:cNvPr id="3" name="Oval 2"/>
        <dsp:cNvSpPr/>
      </dsp:nvSpPr>
      <dsp:spPr bwMode="white">
        <a:xfrm>
          <a:off x="91753" y="0"/>
          <a:ext cx="2371575" cy="2371575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33020" tIns="33020" rIns="33020" bIns="33020" anchor="ctr"/>
        <a:lstStyle>
          <a:lvl1pPr algn="ctr">
            <a:defRPr sz="5200"/>
          </a:lvl1pPr>
          <a:lvl2pPr marL="285750" indent="-285750" algn="ctr">
            <a:defRPr sz="4000"/>
          </a:lvl2pPr>
          <a:lvl3pPr marL="571500" indent="-285750" algn="ctr">
            <a:defRPr sz="4000"/>
          </a:lvl3pPr>
          <a:lvl4pPr marL="857250" indent="-285750" algn="ctr">
            <a:defRPr sz="4000"/>
          </a:lvl4pPr>
          <a:lvl5pPr marL="1143000" indent="-285750" algn="ctr">
            <a:defRPr sz="4000"/>
          </a:lvl5pPr>
          <a:lvl6pPr marL="1428750" indent="-285750" algn="ctr">
            <a:defRPr sz="4000"/>
          </a:lvl6pPr>
          <a:lvl7pPr marL="1714500" indent="-285750" algn="ctr">
            <a:defRPr sz="4000"/>
          </a:lvl7pPr>
          <a:lvl8pPr marL="2000250" indent="-285750" algn="ctr">
            <a:defRPr sz="4000"/>
          </a:lvl8pPr>
          <a:lvl9pPr marL="2286000" indent="-285750" algn="ctr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cơ</a:t>
          </a:r>
          <a:endParaRPr lang="vi-VN" dirty="0"/>
        </a:p>
      </dsp:txBody>
      <dsp:txXfrm>
        <a:off x="91753" y="0"/>
        <a:ext cx="2371575" cy="2371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555081" cy="2371575"/>
        <a:chOff x="0" y="0"/>
        <a:chExt cx="2555081" cy="2371575"/>
      </a:xfrm>
    </dsp:grpSpPr>
    <dsp:sp modelId="{98775EEA-C313-4218-BC8F-CA38F6BD223C}">
      <dsp:nvSpPr>
        <dsp:cNvPr id="3" name="Oval 2"/>
        <dsp:cNvSpPr/>
      </dsp:nvSpPr>
      <dsp:spPr bwMode="white">
        <a:xfrm>
          <a:off x="91753" y="0"/>
          <a:ext cx="2371575" cy="2371575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dirty="0" err="1"/>
            <a:t>Mục</a:t>
          </a:r>
          <a:r>
            <a:rPr lang="en-US" sz="4000" b="1" dirty="0"/>
            <a:t> </a:t>
          </a:r>
          <a:r>
            <a:rPr lang="en-US" sz="4000" b="1" dirty="0" err="1"/>
            <a:t>đích</a:t>
          </a:r>
          <a:endParaRPr lang="vi-VN" sz="4000" b="1" dirty="0"/>
        </a:p>
      </dsp:txBody>
      <dsp:txXfrm>
        <a:off x="91753" y="0"/>
        <a:ext cx="2371575" cy="2371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4699000"/>
        <a:chOff x="0" y="0"/>
        <a:chExt cx="8305800" cy="4699000"/>
      </a:xfrm>
    </dsp:grpSpPr>
    <dsp:sp modelId="{EE4B9F6C-2B2C-40BB-87CE-0C5B07E8D023}">
      <dsp:nvSpPr>
        <dsp:cNvPr id="4" name="Circular Arrow 3"/>
        <dsp:cNvSpPr/>
      </dsp:nvSpPr>
      <dsp:spPr bwMode="white">
        <a:xfrm>
          <a:off x="1855268" y="6029"/>
          <a:ext cx="4595264" cy="4595264"/>
        </a:xfrm>
        <a:prstGeom prst="circularArrow">
          <a:avLst>
            <a:gd name="adj1" fmla="val 5000"/>
            <a:gd name="adj2" fmla="val 360000"/>
            <a:gd name="adj3" fmla="val 13724623"/>
            <a:gd name="adj4" fmla="val 17353841"/>
            <a:gd name="adj5" fmla="val 5500"/>
          </a:avLst>
        </a:prstGeom>
      </dsp:spPr>
      <dsp:style>
        <a:lnRef idx="0">
          <a:schemeClr val="dk1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1855268" y="6029"/>
        <a:ext cx="4595264" cy="4595264"/>
      </dsp:txXfrm>
    </dsp:sp>
    <dsp:sp modelId="{11BCA186-75B8-4F0E-9186-02F1CE4C3098}">
      <dsp:nvSpPr>
        <dsp:cNvPr id="3" name="Rounded Rectangle 2"/>
        <dsp:cNvSpPr/>
      </dsp:nvSpPr>
      <dsp:spPr bwMode="white">
        <a:xfrm>
          <a:off x="3054433" y="0"/>
          <a:ext cx="2196935" cy="109846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chính</a:t>
          </a:r>
          <a:endParaRPr lang="vi-VN" dirty="0"/>
        </a:p>
      </dsp:txBody>
      <dsp:txXfrm>
        <a:off x="3054433" y="0"/>
        <a:ext cx="2196935" cy="1098467"/>
      </dsp:txXfrm>
    </dsp:sp>
    <dsp:sp modelId="{501E92D0-205A-447E-B72D-40BC7B5053BB}">
      <dsp:nvSpPr>
        <dsp:cNvPr id="5" name="Rounded Rectangle 4"/>
        <dsp:cNvSpPr/>
      </dsp:nvSpPr>
      <dsp:spPr bwMode="white">
        <a:xfrm>
          <a:off x="4947345" y="1375281"/>
          <a:ext cx="2196935" cy="109846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dân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sp:txBody>
      <dsp:txXfrm>
        <a:off x="4947345" y="1375281"/>
        <a:ext cx="2196935" cy="1098467"/>
      </dsp:txXfrm>
    </dsp:sp>
    <dsp:sp modelId="{30BF08AA-8F61-4CA9-AABA-DDB13F222E51}">
      <dsp:nvSpPr>
        <dsp:cNvPr id="6" name="Rounded Rectangle 5"/>
        <dsp:cNvSpPr/>
      </dsp:nvSpPr>
      <dsp:spPr bwMode="white">
        <a:xfrm>
          <a:off x="4224317" y="3600533"/>
          <a:ext cx="2196935" cy="109846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kỷ</a:t>
          </a:r>
          <a:r>
            <a:rPr lang="en-US" dirty="0"/>
            <a:t> </a:t>
          </a:r>
          <a:r>
            <a:rPr lang="en-US" dirty="0" err="1"/>
            <a:t>luật</a:t>
          </a:r>
          <a:endParaRPr lang="vi-VN" dirty="0"/>
        </a:p>
      </dsp:txBody>
      <dsp:txXfrm>
        <a:off x="4224317" y="3600533"/>
        <a:ext cx="2196935" cy="1098467"/>
      </dsp:txXfrm>
    </dsp:sp>
    <dsp:sp modelId="{04E8A217-FC7A-4DFE-B1FE-01430EE88D9A}">
      <dsp:nvSpPr>
        <dsp:cNvPr id="7" name="Rounded Rectangle 6"/>
        <dsp:cNvSpPr/>
      </dsp:nvSpPr>
      <dsp:spPr bwMode="white">
        <a:xfrm>
          <a:off x="1884549" y="3600533"/>
          <a:ext cx="2196935" cy="109846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Vi </a:t>
          </a:r>
          <a:r>
            <a:rPr lang="en-US" dirty="0" err="1"/>
            <a:t>phạm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vụ</a:t>
          </a:r>
          <a:endParaRPr lang="vi-VN" dirty="0"/>
        </a:p>
      </dsp:txBody>
      <dsp:txXfrm>
        <a:off x="1884549" y="3600533"/>
        <a:ext cx="2196935" cy="1098467"/>
      </dsp:txXfrm>
    </dsp:sp>
    <dsp:sp modelId="{15708F01-3C40-462E-9401-B8C6EE8529FD}">
      <dsp:nvSpPr>
        <dsp:cNvPr id="8" name="Rounded Rectangle 7"/>
        <dsp:cNvSpPr/>
      </dsp:nvSpPr>
      <dsp:spPr bwMode="white">
        <a:xfrm>
          <a:off x="1161521" y="1375281"/>
          <a:ext cx="2196935" cy="109846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Vi </a:t>
          </a:r>
          <a:r>
            <a:rPr lang="en-US" dirty="0" err="1"/>
            <a:t>phạm</a:t>
          </a:r>
          <a:endParaRPr lang="en-US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Hinh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sp:txBody>
      <dsp:txXfrm>
        <a:off x="1161521" y="1375281"/>
        <a:ext cx="2196935" cy="10984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001000" cy="4851400"/>
        <a:chOff x="0" y="0"/>
        <a:chExt cx="8001000" cy="4851400"/>
      </a:xfrm>
    </dsp:grpSpPr>
    <dsp:sp modelId="{584147AA-9A6E-4D12-88C3-BBEFE67DC9D0}">
      <dsp:nvSpPr>
        <dsp:cNvPr id="3" name="Rounded Rectangle 2"/>
        <dsp:cNvSpPr/>
      </dsp:nvSpPr>
      <dsp:spPr bwMode="white">
        <a:xfrm>
          <a:off x="3202579" y="0"/>
          <a:ext cx="1595843" cy="1037298"/>
        </a:xfrm>
        <a:prstGeom prst="round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TN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sp:txBody>
      <dsp:txXfrm>
        <a:off x="3202579" y="0"/>
        <a:ext cx="1595843" cy="1037298"/>
      </dsp:txXfrm>
    </dsp:sp>
    <dsp:sp modelId="{52AA747A-7193-459F-9AF4-02D9159BBD86}">
      <dsp:nvSpPr>
        <dsp:cNvPr id="4" name="Arc 3"/>
        <dsp:cNvSpPr/>
      </dsp:nvSpPr>
      <dsp:spPr bwMode="white">
        <a:xfrm>
          <a:off x="1929875" y="518649"/>
          <a:ext cx="4141250" cy="4141250"/>
        </a:xfrm>
        <a:prstGeom prst="arc">
          <a:avLst>
            <a:gd name="adj1" fmla="val 17579926"/>
            <a:gd name="adj2" fmla="val 19538752"/>
          </a:avLst>
        </a:prstGeom>
        <a:sp3d z="-110000"/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929875" y="518649"/>
        <a:ext cx="4141250" cy="4141250"/>
      </dsp:txXfrm>
    </dsp:sp>
    <dsp:sp modelId="{D3D343FA-126D-4DF4-AB6A-76F0F6564DE8}">
      <dsp:nvSpPr>
        <dsp:cNvPr id="5" name="Rounded Rectangle 4"/>
        <dsp:cNvSpPr/>
      </dsp:nvSpPr>
      <dsp:spPr bwMode="white">
        <a:xfrm>
          <a:off x="5400450" y="1430766"/>
          <a:ext cx="1595843" cy="1037298"/>
        </a:xfrm>
        <a:prstGeom prst="round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TN </a:t>
          </a:r>
          <a:r>
            <a:rPr lang="en-US" dirty="0" err="1"/>
            <a:t>dân</a:t>
          </a:r>
          <a:r>
            <a:rPr lang="en-US" dirty="0"/>
            <a:t> </a:t>
          </a:r>
          <a:r>
            <a:rPr lang="en-US" dirty="0" err="1"/>
            <a:t>sự</a:t>
          </a:r>
          <a:endParaRPr lang="vi-VN" dirty="0"/>
        </a:p>
      </dsp:txBody>
      <dsp:txXfrm>
        <a:off x="5400450" y="1430766"/>
        <a:ext cx="1595843" cy="1037298"/>
      </dsp:txXfrm>
    </dsp:sp>
    <dsp:sp modelId="{A2ADE765-9376-4C6D-8284-56FA9D539FF6}">
      <dsp:nvSpPr>
        <dsp:cNvPr id="6" name="Arc 5"/>
        <dsp:cNvSpPr/>
      </dsp:nvSpPr>
      <dsp:spPr bwMode="white">
        <a:xfrm>
          <a:off x="1947104" y="595329"/>
          <a:ext cx="4141250" cy="4141250"/>
        </a:xfrm>
        <a:prstGeom prst="arc">
          <a:avLst>
            <a:gd name="adj1" fmla="val 21293101"/>
            <a:gd name="adj2" fmla="val 1863821"/>
          </a:avLst>
        </a:prstGeom>
        <a:sp3d z="-110000"/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1947104" y="595329"/>
        <a:ext cx="4141250" cy="4141250"/>
      </dsp:txXfrm>
    </dsp:sp>
    <dsp:sp modelId="{F85EA45F-7033-40C6-8159-D554CAF14E28}">
      <dsp:nvSpPr>
        <dsp:cNvPr id="7" name="Rounded Rectangle 6"/>
        <dsp:cNvSpPr/>
      </dsp:nvSpPr>
      <dsp:spPr bwMode="white">
        <a:xfrm>
          <a:off x="4867078" y="3745784"/>
          <a:ext cx="1595843" cy="1037298"/>
        </a:xfrm>
        <a:prstGeom prst="round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TN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chính</a:t>
          </a:r>
          <a:endParaRPr lang="vi-VN" dirty="0"/>
        </a:p>
      </dsp:txBody>
      <dsp:txXfrm>
        <a:off x="4867078" y="3745784"/>
        <a:ext cx="1595843" cy="1037298"/>
      </dsp:txXfrm>
    </dsp:sp>
    <dsp:sp modelId="{2B7C26E4-477C-40A5-A9C7-C164688EEAF7}">
      <dsp:nvSpPr>
        <dsp:cNvPr id="8" name="Arc 7"/>
        <dsp:cNvSpPr/>
      </dsp:nvSpPr>
      <dsp:spPr bwMode="white">
        <a:xfrm>
          <a:off x="1929875" y="518649"/>
          <a:ext cx="4141250" cy="4141250"/>
        </a:xfrm>
        <a:prstGeom prst="arc">
          <a:avLst>
            <a:gd name="adj1" fmla="val 3946661"/>
            <a:gd name="adj2" fmla="val 6994010"/>
          </a:avLst>
        </a:prstGeom>
        <a:sp3d z="-110000"/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1929875" y="518649"/>
        <a:ext cx="4141250" cy="4141250"/>
      </dsp:txXfrm>
    </dsp:sp>
    <dsp:sp modelId="{5F931C82-DB34-4E34-9BE0-C52DE1C5CFE8}">
      <dsp:nvSpPr>
        <dsp:cNvPr id="9" name="Rounded Rectangle 8"/>
        <dsp:cNvSpPr/>
      </dsp:nvSpPr>
      <dsp:spPr bwMode="white">
        <a:xfrm>
          <a:off x="1461874" y="3745775"/>
          <a:ext cx="1595843" cy="1037298"/>
        </a:xfrm>
        <a:prstGeom prst="round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TN </a:t>
          </a:r>
          <a:r>
            <a:rPr lang="en-US" dirty="0" err="1"/>
            <a:t>kỷ</a:t>
          </a:r>
          <a:r>
            <a:rPr lang="en-US" dirty="0"/>
            <a:t> </a:t>
          </a:r>
          <a:r>
            <a:rPr lang="en-US" dirty="0" err="1"/>
            <a:t>luật</a:t>
          </a:r>
          <a:endParaRPr lang="vi-VN" dirty="0"/>
        </a:p>
      </dsp:txBody>
      <dsp:txXfrm>
        <a:off x="1461874" y="3745775"/>
        <a:ext cx="1595843" cy="1037298"/>
      </dsp:txXfrm>
    </dsp:sp>
    <dsp:sp modelId="{A2F6AE78-7622-4E30-B3A3-59981DD3BF80}">
      <dsp:nvSpPr>
        <dsp:cNvPr id="10" name="Arc 9"/>
        <dsp:cNvSpPr/>
      </dsp:nvSpPr>
      <dsp:spPr bwMode="white">
        <a:xfrm>
          <a:off x="1888908" y="655491"/>
          <a:ext cx="4141250" cy="4141250"/>
        </a:xfrm>
        <a:prstGeom prst="arc">
          <a:avLst>
            <a:gd name="adj1" fmla="val 9051929"/>
            <a:gd name="adj2" fmla="val 11207549"/>
          </a:avLst>
        </a:prstGeom>
        <a:sp3d z="-110000"/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888908" y="655491"/>
        <a:ext cx="4141250" cy="4141250"/>
      </dsp:txXfrm>
    </dsp:sp>
    <dsp:sp modelId="{EE79EEBD-7710-4745-8FD9-CFDA5C645F7D}">
      <dsp:nvSpPr>
        <dsp:cNvPr id="11" name="Rounded Rectangle 10"/>
        <dsp:cNvSpPr/>
      </dsp:nvSpPr>
      <dsp:spPr bwMode="white">
        <a:xfrm>
          <a:off x="1004707" y="1430766"/>
          <a:ext cx="1595843" cy="1037298"/>
        </a:xfrm>
        <a:prstGeom prst="roundRect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6"/>
        </a:fillRef>
        <a:effectRef idx="2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TN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vụ</a:t>
          </a:r>
          <a:endParaRPr lang="vi-VN" dirty="0"/>
        </a:p>
      </dsp:txBody>
      <dsp:txXfrm>
        <a:off x="1004707" y="1430766"/>
        <a:ext cx="1595843" cy="1037298"/>
      </dsp:txXfrm>
    </dsp:sp>
    <dsp:sp modelId="{FB39D806-5FE9-49EE-9078-ED9425EA929E}">
      <dsp:nvSpPr>
        <dsp:cNvPr id="12" name="Arc 11"/>
        <dsp:cNvSpPr/>
      </dsp:nvSpPr>
      <dsp:spPr bwMode="white">
        <a:xfrm>
          <a:off x="1929875" y="518649"/>
          <a:ext cx="4141250" cy="4141250"/>
        </a:xfrm>
        <a:prstGeom prst="arc">
          <a:avLst>
            <a:gd name="adj1" fmla="val 12861247"/>
            <a:gd name="adj2" fmla="val 14820073"/>
          </a:avLst>
        </a:prstGeom>
        <a:sp3d z="-110000"/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1929875" y="518649"/>
        <a:ext cx="4141250" cy="414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5257800"/>
        <a:chOff x="0" y="0"/>
        <a:chExt cx="8305800" cy="5257800"/>
      </a:xfrm>
    </dsp:grpSpPr>
    <dsp:sp modelId="{17D78AEA-C0EF-46E1-87A3-453EACDE4880}">
      <dsp:nvSpPr>
        <dsp:cNvPr id="3" name="Chevron 2"/>
        <dsp:cNvSpPr/>
      </dsp:nvSpPr>
      <dsp:spPr bwMode="white">
        <a:xfrm rot="5400000">
          <a:off x="-213480" y="2134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2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13480"/>
        <a:ext cx="1423200" cy="996240"/>
      </dsp:txXfrm>
    </dsp:sp>
    <dsp:sp modelId="{D86DBD4A-2DE3-4F3E-BAFC-A8ABC2E62C93}">
      <dsp:nvSpPr>
        <dsp:cNvPr id="4" name="Round Same Side Corner Rectangle 3"/>
        <dsp:cNvSpPr/>
      </dsp:nvSpPr>
      <dsp:spPr bwMode="white">
        <a:xfrm rot="5400000">
          <a:off x="4188480" y="-3192240"/>
          <a:ext cx="925080" cy="7309560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rot="-5400000" lIns="163576" tIns="14605" rIns="14605" bIns="1460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3192240"/>
        <a:ext cx="925080" cy="7309560"/>
      </dsp:txXfrm>
    </dsp:sp>
    <dsp:sp modelId="{5554E31C-B627-4DE3-84C2-46465F0569F0}">
      <dsp:nvSpPr>
        <dsp:cNvPr id="5" name="Chevron 4"/>
        <dsp:cNvSpPr/>
      </dsp:nvSpPr>
      <dsp:spPr bwMode="white">
        <a:xfrm rot="5400000">
          <a:off x="-213480" y="14916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3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1491680"/>
        <a:ext cx="1423200" cy="996240"/>
      </dsp:txXfrm>
    </dsp:sp>
    <dsp:sp modelId="{647433D1-2378-4E1F-8348-EDDB512F77CE}">
      <dsp:nvSpPr>
        <dsp:cNvPr id="6" name="Round Same Side Corner Rectangle 5"/>
        <dsp:cNvSpPr/>
      </dsp:nvSpPr>
      <dsp:spPr bwMode="white">
        <a:xfrm rot="5400000">
          <a:off x="4188480" y="-19140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1914040"/>
        <a:ext cx="925080" cy="7309560"/>
      </dsp:txXfrm>
    </dsp:sp>
    <dsp:sp modelId="{66F15C4F-D6EC-414F-8E04-75EF1C68AD92}">
      <dsp:nvSpPr>
        <dsp:cNvPr id="7" name="Chevron 6"/>
        <dsp:cNvSpPr/>
      </dsp:nvSpPr>
      <dsp:spPr bwMode="white">
        <a:xfrm rot="5400000">
          <a:off x="-213480" y="272717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4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727170"/>
        <a:ext cx="1423200" cy="996240"/>
      </dsp:txXfrm>
    </dsp:sp>
    <dsp:sp modelId="{E5B40823-0EFC-4CA6-9786-EBF0CF710AB8}">
      <dsp:nvSpPr>
        <dsp:cNvPr id="8" name="Round Same Side Corner Rectangle 7"/>
        <dsp:cNvSpPr/>
      </dsp:nvSpPr>
      <dsp:spPr bwMode="white">
        <a:xfrm rot="5400000">
          <a:off x="4188480" y="-6358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635840"/>
        <a:ext cx="925080" cy="7309560"/>
      </dsp:txXfrm>
    </dsp:sp>
    <dsp:sp modelId="{46A5B905-5B21-4DEB-B038-302A00F08981}">
      <dsp:nvSpPr>
        <dsp:cNvPr id="9" name="Chevron 8"/>
        <dsp:cNvSpPr/>
      </dsp:nvSpPr>
      <dsp:spPr bwMode="white">
        <a:xfrm rot="5400000">
          <a:off x="-213480" y="40480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5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4048080"/>
        <a:ext cx="1423200" cy="996240"/>
      </dsp:txXfrm>
    </dsp:sp>
    <dsp:sp modelId="{60B42908-2658-46E8-8D1C-58769529FC1E}">
      <dsp:nvSpPr>
        <dsp:cNvPr id="10" name="Round Same Side Corner Rectangle 9"/>
        <dsp:cNvSpPr/>
      </dsp:nvSpPr>
      <dsp:spPr bwMode="white">
        <a:xfrm rot="5400000">
          <a:off x="4188480" y="642360"/>
          <a:ext cx="925080" cy="7309560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642360"/>
        <a:ext cx="925080" cy="7309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5257800"/>
        <a:chOff x="0" y="0"/>
        <a:chExt cx="8305800" cy="5257800"/>
      </a:xfrm>
    </dsp:grpSpPr>
    <dsp:sp modelId="{17D78AEA-C0EF-46E1-87A3-453EACDE4880}">
      <dsp:nvSpPr>
        <dsp:cNvPr id="3" name="Chevron 2"/>
        <dsp:cNvSpPr/>
      </dsp:nvSpPr>
      <dsp:spPr bwMode="white">
        <a:xfrm rot="5400000">
          <a:off x="-213480" y="2134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2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13480"/>
        <a:ext cx="1423200" cy="996240"/>
      </dsp:txXfrm>
    </dsp:sp>
    <dsp:sp modelId="{D86DBD4A-2DE3-4F3E-BAFC-A8ABC2E62C93}">
      <dsp:nvSpPr>
        <dsp:cNvPr id="4" name="Round Same Side Corner Rectangle 3"/>
        <dsp:cNvSpPr/>
      </dsp:nvSpPr>
      <dsp:spPr bwMode="white">
        <a:xfrm rot="5400000">
          <a:off x="4188480" y="-3192240"/>
          <a:ext cx="925080" cy="7309560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rot="-5400000" lIns="163576" tIns="14605" rIns="14605" bIns="1460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3192240"/>
        <a:ext cx="925080" cy="7309560"/>
      </dsp:txXfrm>
    </dsp:sp>
    <dsp:sp modelId="{5554E31C-B627-4DE3-84C2-46465F0569F0}">
      <dsp:nvSpPr>
        <dsp:cNvPr id="5" name="Chevron 4"/>
        <dsp:cNvSpPr/>
      </dsp:nvSpPr>
      <dsp:spPr bwMode="white">
        <a:xfrm rot="5400000">
          <a:off x="-213480" y="14916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3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1491680"/>
        <a:ext cx="1423200" cy="996240"/>
      </dsp:txXfrm>
    </dsp:sp>
    <dsp:sp modelId="{647433D1-2378-4E1F-8348-EDDB512F77CE}">
      <dsp:nvSpPr>
        <dsp:cNvPr id="6" name="Round Same Side Corner Rectangle 5"/>
        <dsp:cNvSpPr/>
      </dsp:nvSpPr>
      <dsp:spPr bwMode="white">
        <a:xfrm rot="5400000">
          <a:off x="4188480" y="-19140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1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1914040"/>
        <a:ext cx="925080" cy="7309560"/>
      </dsp:txXfrm>
    </dsp:sp>
    <dsp:sp modelId="{66F15C4F-D6EC-414F-8E04-75EF1C68AD92}">
      <dsp:nvSpPr>
        <dsp:cNvPr id="7" name="Chevron 6"/>
        <dsp:cNvSpPr/>
      </dsp:nvSpPr>
      <dsp:spPr bwMode="white">
        <a:xfrm rot="5400000">
          <a:off x="-213480" y="272717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4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727170"/>
        <a:ext cx="1423200" cy="996240"/>
      </dsp:txXfrm>
    </dsp:sp>
    <dsp:sp modelId="{E5B40823-0EFC-4CA6-9786-EBF0CF710AB8}">
      <dsp:nvSpPr>
        <dsp:cNvPr id="8" name="Round Same Side Corner Rectangle 7"/>
        <dsp:cNvSpPr/>
      </dsp:nvSpPr>
      <dsp:spPr bwMode="white">
        <a:xfrm rot="5400000">
          <a:off x="4188480" y="-6358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635840"/>
        <a:ext cx="925080" cy="7309560"/>
      </dsp:txXfrm>
    </dsp:sp>
    <dsp:sp modelId="{46A5B905-5B21-4DEB-B038-302A00F08981}">
      <dsp:nvSpPr>
        <dsp:cNvPr id="9" name="Chevron 8"/>
        <dsp:cNvSpPr/>
      </dsp:nvSpPr>
      <dsp:spPr bwMode="white">
        <a:xfrm rot="5400000">
          <a:off x="-213480" y="40480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5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4048080"/>
        <a:ext cx="1423200" cy="996240"/>
      </dsp:txXfrm>
    </dsp:sp>
    <dsp:sp modelId="{60B42908-2658-46E8-8D1C-58769529FC1E}">
      <dsp:nvSpPr>
        <dsp:cNvPr id="10" name="Round Same Side Corner Rectangle 9"/>
        <dsp:cNvSpPr/>
      </dsp:nvSpPr>
      <dsp:spPr bwMode="white">
        <a:xfrm rot="5400000">
          <a:off x="4188480" y="64236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642360"/>
        <a:ext cx="925080" cy="7309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5257800"/>
        <a:chOff x="0" y="0"/>
        <a:chExt cx="8305800" cy="5257800"/>
      </a:xfrm>
    </dsp:grpSpPr>
    <dsp:sp modelId="{17D78AEA-C0EF-46E1-87A3-453EACDE4880}">
      <dsp:nvSpPr>
        <dsp:cNvPr id="3" name="Chevron 2"/>
        <dsp:cNvSpPr/>
      </dsp:nvSpPr>
      <dsp:spPr bwMode="white">
        <a:xfrm rot="5400000">
          <a:off x="-213480" y="2134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2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13480"/>
        <a:ext cx="1423200" cy="996240"/>
      </dsp:txXfrm>
    </dsp:sp>
    <dsp:sp modelId="{D86DBD4A-2DE3-4F3E-BAFC-A8ABC2E62C93}">
      <dsp:nvSpPr>
        <dsp:cNvPr id="4" name="Round Same Side Corner Rectangle 3"/>
        <dsp:cNvSpPr/>
      </dsp:nvSpPr>
      <dsp:spPr bwMode="white">
        <a:xfrm rot="5400000">
          <a:off x="4188480" y="-3192240"/>
          <a:ext cx="925080" cy="7309560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rot="-5400000" lIns="163576" tIns="14605" rIns="14605" bIns="1460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3192240"/>
        <a:ext cx="925080" cy="7309560"/>
      </dsp:txXfrm>
    </dsp:sp>
    <dsp:sp modelId="{5554E31C-B627-4DE3-84C2-46465F0569F0}">
      <dsp:nvSpPr>
        <dsp:cNvPr id="5" name="Chevron 4"/>
        <dsp:cNvSpPr/>
      </dsp:nvSpPr>
      <dsp:spPr bwMode="white">
        <a:xfrm rot="5400000">
          <a:off x="-213480" y="14916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3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1491680"/>
        <a:ext cx="1423200" cy="996240"/>
      </dsp:txXfrm>
    </dsp:sp>
    <dsp:sp modelId="{647433D1-2378-4E1F-8348-EDDB512F77CE}">
      <dsp:nvSpPr>
        <dsp:cNvPr id="6" name="Round Same Side Corner Rectangle 5"/>
        <dsp:cNvSpPr/>
      </dsp:nvSpPr>
      <dsp:spPr bwMode="white">
        <a:xfrm rot="5400000">
          <a:off x="4188480" y="-19140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1914040"/>
        <a:ext cx="925080" cy="7309560"/>
      </dsp:txXfrm>
    </dsp:sp>
    <dsp:sp modelId="{66F15C4F-D6EC-414F-8E04-75EF1C68AD92}">
      <dsp:nvSpPr>
        <dsp:cNvPr id="7" name="Chevron 6"/>
        <dsp:cNvSpPr/>
      </dsp:nvSpPr>
      <dsp:spPr bwMode="white">
        <a:xfrm rot="5400000">
          <a:off x="-213480" y="272717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4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727170"/>
        <a:ext cx="1423200" cy="996240"/>
      </dsp:txXfrm>
    </dsp:sp>
    <dsp:sp modelId="{E5B40823-0EFC-4CA6-9786-EBF0CF710AB8}">
      <dsp:nvSpPr>
        <dsp:cNvPr id="8" name="Round Same Side Corner Rectangle 7"/>
        <dsp:cNvSpPr/>
      </dsp:nvSpPr>
      <dsp:spPr bwMode="white">
        <a:xfrm rot="5400000">
          <a:off x="4188480" y="-6358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1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635840"/>
        <a:ext cx="925080" cy="7309560"/>
      </dsp:txXfrm>
    </dsp:sp>
    <dsp:sp modelId="{46A5B905-5B21-4DEB-B038-302A00F08981}">
      <dsp:nvSpPr>
        <dsp:cNvPr id="9" name="Chevron 8"/>
        <dsp:cNvSpPr/>
      </dsp:nvSpPr>
      <dsp:spPr bwMode="white">
        <a:xfrm rot="5400000">
          <a:off x="-213480" y="40480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5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4048080"/>
        <a:ext cx="1423200" cy="996240"/>
      </dsp:txXfrm>
    </dsp:sp>
    <dsp:sp modelId="{60B42908-2658-46E8-8D1C-58769529FC1E}">
      <dsp:nvSpPr>
        <dsp:cNvPr id="10" name="Round Same Side Corner Rectangle 9"/>
        <dsp:cNvSpPr/>
      </dsp:nvSpPr>
      <dsp:spPr bwMode="white">
        <a:xfrm rot="5400000">
          <a:off x="4188480" y="64236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642360"/>
        <a:ext cx="925080" cy="73095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05800" cy="5257800"/>
        <a:chOff x="0" y="0"/>
        <a:chExt cx="8305800" cy="5257800"/>
      </a:xfrm>
    </dsp:grpSpPr>
    <dsp:sp modelId="{17D78AEA-C0EF-46E1-87A3-453EACDE4880}">
      <dsp:nvSpPr>
        <dsp:cNvPr id="3" name="Chevron 2"/>
        <dsp:cNvSpPr/>
      </dsp:nvSpPr>
      <dsp:spPr bwMode="white">
        <a:xfrm rot="5400000">
          <a:off x="-213480" y="2134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2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13480"/>
        <a:ext cx="1423200" cy="996240"/>
      </dsp:txXfrm>
    </dsp:sp>
    <dsp:sp modelId="{D86DBD4A-2DE3-4F3E-BAFC-A8ABC2E62C93}">
      <dsp:nvSpPr>
        <dsp:cNvPr id="4" name="Round Same Side Corner Rectangle 3"/>
        <dsp:cNvSpPr/>
      </dsp:nvSpPr>
      <dsp:spPr bwMode="white">
        <a:xfrm rot="5400000">
          <a:off x="4188480" y="-3192240"/>
          <a:ext cx="925080" cy="7309560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rot="-5400000" lIns="163576" tIns="14605" rIns="14605" bIns="1460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vi-VN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nguy hiểm cho xã hội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3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3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endParaRPr lang="vi-VN" sz="23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3192240"/>
        <a:ext cx="925080" cy="7309560"/>
      </dsp:txXfrm>
    </dsp:sp>
    <dsp:sp modelId="{5554E31C-B627-4DE3-84C2-46465F0569F0}">
      <dsp:nvSpPr>
        <dsp:cNvPr id="5" name="Chevron 4"/>
        <dsp:cNvSpPr/>
      </dsp:nvSpPr>
      <dsp:spPr bwMode="white">
        <a:xfrm rot="5400000">
          <a:off x="-213480" y="14916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3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vi-VN" sz="3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1491680"/>
        <a:ext cx="1423200" cy="996240"/>
      </dsp:txXfrm>
    </dsp:sp>
    <dsp:sp modelId="{647433D1-2378-4E1F-8348-EDDB512F77CE}">
      <dsp:nvSpPr>
        <dsp:cNvPr id="6" name="Round Same Side Corner Rectangle 5"/>
        <dsp:cNvSpPr/>
      </dsp:nvSpPr>
      <dsp:spPr bwMode="white">
        <a:xfrm rot="5400000">
          <a:off x="4188480" y="-19140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1914040"/>
        <a:ext cx="925080" cy="7309560"/>
      </dsp:txXfrm>
    </dsp:sp>
    <dsp:sp modelId="{66F15C4F-D6EC-414F-8E04-75EF1C68AD92}">
      <dsp:nvSpPr>
        <dsp:cNvPr id="7" name="Chevron 6"/>
        <dsp:cNvSpPr/>
      </dsp:nvSpPr>
      <dsp:spPr bwMode="white">
        <a:xfrm rot="5400000">
          <a:off x="-213480" y="272717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4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2727170"/>
        <a:ext cx="1423200" cy="996240"/>
      </dsp:txXfrm>
    </dsp:sp>
    <dsp:sp modelId="{E5B40823-0EFC-4CA6-9786-EBF0CF710AB8}">
      <dsp:nvSpPr>
        <dsp:cNvPr id="8" name="Round Same Side Corner Rectangle 7"/>
        <dsp:cNvSpPr/>
      </dsp:nvSpPr>
      <dsp:spPr bwMode="white">
        <a:xfrm rot="5400000">
          <a:off x="4188480" y="-63584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0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endParaRPr lang="vi-VN" sz="2500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-635840"/>
        <a:ext cx="925080" cy="7309560"/>
      </dsp:txXfrm>
    </dsp:sp>
    <dsp:sp modelId="{46A5B905-5B21-4DEB-B038-302A00F08981}">
      <dsp:nvSpPr>
        <dsp:cNvPr id="9" name="Chevron 8"/>
        <dsp:cNvSpPr/>
      </dsp:nvSpPr>
      <dsp:spPr bwMode="white">
        <a:xfrm rot="5400000">
          <a:off x="-213480" y="4048080"/>
          <a:ext cx="1423200" cy="996240"/>
        </a:xfrm>
        <a:prstGeom prst="chevron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accent5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19050" tIns="19050" rIns="19050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vi-VN" sz="3000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-213480" y="4048080"/>
        <a:ext cx="1423200" cy="996240"/>
      </dsp:txXfrm>
    </dsp:sp>
    <dsp:sp modelId="{60B42908-2658-46E8-8D1C-58769529FC1E}">
      <dsp:nvSpPr>
        <dsp:cNvPr id="10" name="Round Same Side Corner Rectangle 9"/>
        <dsp:cNvSpPr/>
      </dsp:nvSpPr>
      <dsp:spPr bwMode="white">
        <a:xfrm rot="5400000">
          <a:off x="4188480" y="642360"/>
          <a:ext cx="925080" cy="7309560"/>
        </a:xfrm>
        <a:prstGeom prst="round2SameRect">
          <a:avLst/>
        </a:prstGeom>
        <a:sp3d contourW="19050" prstMaterial="metal">
          <a:bevelT w="88900" h="203200"/>
          <a:bevelB w="165100" h="254000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rot="-5400000" lIns="177800" tIns="15875" rIns="15875" bIns="1587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vi do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5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endParaRPr lang="vi-VN" sz="2500" b="1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88480" y="642360"/>
        <a:ext cx="925080" cy="7309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953000"/>
        <a:chOff x="0" y="0"/>
        <a:chExt cx="8229600" cy="4953000"/>
      </a:xfrm>
    </dsp:grpSpPr>
    <dsp:sp modelId="{8377CA7A-8BE8-4C62-B2EB-81BBA39370BC}">
      <dsp:nvSpPr>
        <dsp:cNvPr id="3" name="Oval 2"/>
        <dsp:cNvSpPr/>
      </dsp:nvSpPr>
      <dsp:spPr bwMode="white">
        <a:xfrm>
          <a:off x="863852" y="0"/>
          <a:ext cx="1806082" cy="1806082"/>
        </a:xfrm>
        <a:prstGeom prst="ellipse">
          <a:avLst/>
        </a:prstGeom>
        <a:solidFill>
          <a:srgbClr val="FF0000"/>
        </a:solidFill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luật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52" y="0"/>
        <a:ext cx="1806082" cy="1806082"/>
      </dsp:txXfrm>
    </dsp:sp>
    <dsp:sp modelId="{00901EF1-85D0-498C-BF30-F956F78794EC}">
      <dsp:nvSpPr>
        <dsp:cNvPr id="4" name="Plus 3"/>
        <dsp:cNvSpPr/>
      </dsp:nvSpPr>
      <dsp:spPr bwMode="white">
        <a:xfrm>
          <a:off x="1243129" y="1952736"/>
          <a:ext cx="1047528" cy="1047528"/>
        </a:xfrm>
        <a:prstGeom prst="mathPlus">
          <a:avLst/>
        </a:prstGeom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vi-VN"/>
        </a:p>
      </dsp:txBody>
      <dsp:txXfrm>
        <a:off x="1243129" y="1952736"/>
        <a:ext cx="1047528" cy="1047528"/>
      </dsp:txXfrm>
    </dsp:sp>
    <dsp:sp modelId="{6D08116B-0C1C-4121-9C4B-E57DA4A7685A}">
      <dsp:nvSpPr>
        <dsp:cNvPr id="5" name="Oval 4"/>
        <dsp:cNvSpPr/>
      </dsp:nvSpPr>
      <dsp:spPr bwMode="white">
        <a:xfrm>
          <a:off x="863852" y="3146918"/>
          <a:ext cx="1806082" cy="1806082"/>
        </a:xfrm>
        <a:prstGeom prst="ellipse">
          <a:avLst/>
        </a:prstGeom>
        <a:solidFill>
          <a:srgbClr val="0000FF"/>
        </a:solidFill>
      </dsp:spPr>
      <dsp:style>
        <a:lnRef idx="0">
          <a:schemeClr val="lt1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lực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vi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52" y="3146918"/>
        <a:ext cx="1806082" cy="1806082"/>
      </dsp:txXfrm>
    </dsp:sp>
    <dsp:sp modelId="{60DCABD3-9E78-40DA-AC76-B20767B132E0}">
      <dsp:nvSpPr>
        <dsp:cNvPr id="6" name="Right Arrow 5"/>
        <dsp:cNvSpPr/>
      </dsp:nvSpPr>
      <dsp:spPr bwMode="white">
        <a:xfrm>
          <a:off x="2924592" y="2140569"/>
          <a:ext cx="574334" cy="67186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Xfrm>
        <a:off x="2924592" y="2140569"/>
        <a:ext cx="574334" cy="671863"/>
      </dsp:txXfrm>
    </dsp:sp>
    <dsp:sp modelId="{FC5065B7-C424-4C68-85F3-9BF1E1AD6B8B}">
      <dsp:nvSpPr>
        <dsp:cNvPr id="8" name="Oval 7"/>
        <dsp:cNvSpPr/>
      </dsp:nvSpPr>
      <dsp:spPr bwMode="white">
        <a:xfrm>
          <a:off x="3753584" y="670418"/>
          <a:ext cx="3612165" cy="3612165"/>
        </a:xfrm>
        <a:prstGeom prst="ellipse">
          <a:avLst/>
        </a:prstGeom>
        <a:solidFill>
          <a:srgbClr val="D60093"/>
        </a:solidFill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66040" tIns="66040" rIns="66040" bIns="66040" anchor="ctr"/>
        <a:lstStyle>
          <a:lvl1pPr algn="ctr">
            <a:defRPr sz="5200"/>
          </a:lvl1pPr>
          <a:lvl2pPr marL="285750" indent="-285750" algn="ctr">
            <a:defRPr sz="4000"/>
          </a:lvl2pPr>
          <a:lvl3pPr marL="571500" indent="-285750" algn="ctr">
            <a:defRPr sz="4000"/>
          </a:lvl3pPr>
          <a:lvl4pPr marL="857250" indent="-285750" algn="ctr">
            <a:defRPr sz="4000"/>
          </a:lvl4pPr>
          <a:lvl5pPr marL="1143000" indent="-285750" algn="ctr">
            <a:defRPr sz="4000"/>
          </a:lvl5pPr>
          <a:lvl6pPr marL="1428750" indent="-285750" algn="ctr">
            <a:defRPr sz="4000"/>
          </a:lvl6pPr>
          <a:lvl7pPr marL="1714500" indent="-285750" algn="ctr">
            <a:defRPr sz="4000"/>
          </a:lvl7pPr>
          <a:lvl8pPr marL="2000250" indent="-285750" algn="ctr">
            <a:defRPr sz="4000"/>
          </a:lvl8pPr>
          <a:lvl9pPr marL="2286000" indent="-285750" algn="ctr">
            <a:defRPr sz="4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lực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sp:txBody>
      <dsp:txXfrm>
        <a:off x="3753584" y="670418"/>
        <a:ext cx="3612165" cy="3612165"/>
      </dsp:txXfrm>
    </dsp:sp>
    <dsp:sp modelId="{DDEDF1B9-4E3E-4A1B-9E28-779B8330D1B4}">
      <dsp:nvSpPr>
        <dsp:cNvPr id="7" name="Right Arrow 6"/>
        <dsp:cNvSpPr/>
      </dsp:nvSpPr>
      <dsp:spPr bwMode="white">
        <a:xfrm>
          <a:off x="2924592" y="2140569"/>
          <a:ext cx="574334" cy="67186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/>
      </dsp:txBody>
      <dsp:txXfrm>
        <a:off x="2924592" y="2140569"/>
        <a:ext cx="574334" cy="6718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181600" cy="5181600"/>
        <a:chOff x="0" y="0"/>
        <a:chExt cx="5181600" cy="5181600"/>
      </a:xfrm>
      <a:scene3d>
        <a:camera prst="isometricOffAxis2Left" zoom="95000"/>
        <a:lightRig rig="flat" dir="t"/>
      </a:scene3d>
    </dsp:grpSpPr>
    <dsp:sp modelId="{1DAA5CAE-2F4B-4A68-8D73-8F621B2B5F5C}">
      <dsp:nvSpPr>
        <dsp:cNvPr id="3" name="Diamond 2"/>
        <dsp:cNvSpPr/>
      </dsp:nvSpPr>
      <dsp:spPr bwMode="white">
        <a:xfrm>
          <a:off x="1714500" y="0"/>
          <a:ext cx="5181600" cy="5181600"/>
        </a:xfrm>
        <a:prstGeom prst="diamond">
          <a:avLst/>
        </a:prstGeom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hemeClr val="dk1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1714500" y="0"/>
        <a:ext cx="5181600" cy="5181600"/>
      </dsp:txXfrm>
    </dsp:sp>
    <dsp:sp modelId="{2F15FA92-8A5B-48B4-BC47-3E7C6596C77C}">
      <dsp:nvSpPr>
        <dsp:cNvPr id="4" name="Rounded Rectangle 3"/>
        <dsp:cNvSpPr/>
      </dsp:nvSpPr>
      <dsp:spPr bwMode="white">
        <a:xfrm>
          <a:off x="2206752" y="492252"/>
          <a:ext cx="2020824" cy="2020824"/>
        </a:xfrm>
        <a:prstGeom prst="roundRect">
          <a:avLst/>
        </a:prstGeom>
        <a:sp3d extrusionH="381000" contourW="381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endParaRPr lang="vi-VN" dirty="0"/>
        </a:p>
      </dsp:txBody>
      <dsp:txXfrm>
        <a:off x="2206752" y="492252"/>
        <a:ext cx="2020824" cy="2020824"/>
      </dsp:txXfrm>
    </dsp:sp>
    <dsp:sp modelId="{F30659D7-5B47-4F1E-9674-42D277355DCB}">
      <dsp:nvSpPr>
        <dsp:cNvPr id="5" name="Rounded Rectangle 4"/>
        <dsp:cNvSpPr/>
      </dsp:nvSpPr>
      <dsp:spPr bwMode="white">
        <a:xfrm>
          <a:off x="4383024" y="492252"/>
          <a:ext cx="2020824" cy="2020824"/>
        </a:xfrm>
        <a:prstGeom prst="roundRect">
          <a:avLst/>
        </a:prstGeom>
        <a:sp3d extrusionH="381000" contourW="381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sp:txBody>
      <dsp:txXfrm>
        <a:off x="4383024" y="492252"/>
        <a:ext cx="2020824" cy="2020824"/>
      </dsp:txXfrm>
    </dsp:sp>
    <dsp:sp modelId="{C81D22AB-4BFB-4963-8270-1D5965315BC2}">
      <dsp:nvSpPr>
        <dsp:cNvPr id="6" name="Rounded Rectangle 5"/>
        <dsp:cNvSpPr/>
      </dsp:nvSpPr>
      <dsp:spPr bwMode="white">
        <a:xfrm>
          <a:off x="2206752" y="2668524"/>
          <a:ext cx="2020824" cy="2020824"/>
        </a:xfrm>
        <a:prstGeom prst="roundRect">
          <a:avLst/>
        </a:prstGeom>
        <a:sp3d extrusionH="381000" contourW="381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quan</a:t>
          </a:r>
          <a:endParaRPr lang="vi-VN" dirty="0"/>
        </a:p>
      </dsp:txBody>
      <dsp:txXfrm>
        <a:off x="2206752" y="2668524"/>
        <a:ext cx="2020824" cy="2020824"/>
      </dsp:txXfrm>
    </dsp:sp>
    <dsp:sp modelId="{4B11DBBC-38D0-4A13-B341-EEF0F391E65C}">
      <dsp:nvSpPr>
        <dsp:cNvPr id="7" name="Rounded Rectangle 6"/>
        <dsp:cNvSpPr/>
      </dsp:nvSpPr>
      <dsp:spPr bwMode="white">
        <a:xfrm>
          <a:off x="4383024" y="2668524"/>
          <a:ext cx="2020824" cy="2020824"/>
        </a:xfrm>
        <a:prstGeom prst="roundRect">
          <a:avLst/>
        </a:prstGeom>
        <a:sp3d extrusionH="381000" contourW="381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thể</a:t>
          </a:r>
          <a:endParaRPr lang="vi-VN" dirty="0"/>
        </a:p>
      </dsp:txBody>
      <dsp:txXfrm>
        <a:off x="4383024" y="2668524"/>
        <a:ext cx="2020824" cy="2020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699000"/>
        <a:chOff x="0" y="0"/>
        <a:chExt cx="8229600" cy="4699000"/>
      </a:xfrm>
    </dsp:grpSpPr>
    <dsp:sp modelId="{E0687958-2ED5-4D7B-8DA8-CF387DF61AC6}">
      <dsp:nvSpPr>
        <dsp:cNvPr id="3" name="Rectangles 2"/>
        <dsp:cNvSpPr/>
      </dsp:nvSpPr>
      <dsp:spPr bwMode="white">
        <a:xfrm>
          <a:off x="0" y="0"/>
          <a:ext cx="8229600" cy="1409700"/>
        </a:xfrm>
        <a:prstGeom prst="rect">
          <a:avLst/>
        </a:prstGeom>
        <a:sp3d contourW="12700" prstMaterial="flat">
          <a:bevelT w="100800" h="154000"/>
          <a:bevelB w="152400"/>
        </a:sp3d>
      </dsp:spPr>
      <dsp:style>
        <a:lnRef idx="0">
          <a:schemeClr val="dk1"/>
        </a:lnRef>
        <a:fillRef idx="1">
          <a:schemeClr val="accent2">
            <a:shade val="90000"/>
          </a:schemeClr>
        </a:fillRef>
        <a:effectRef idx="0">
          <a:scrgbClr r="0" g="0" b="0"/>
        </a:effectRef>
        <a:fontRef idx="minor"/>
      </dsp:style>
      <dsp:txBody>
        <a:bodyPr lIns="140970" tIns="140970" rIns="140970" bIns="14097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solidFill>
                <a:schemeClr val="lt1"/>
              </a:solidFill>
            </a:rPr>
            <a:t>Là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toàn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bộ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những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dấu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hiệu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bên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ngoài</a:t>
          </a:r>
          <a:r>
            <a:rPr lang="en-US" dirty="0">
              <a:solidFill>
                <a:schemeClr val="lt1"/>
              </a:solidFill>
            </a:rPr>
            <a:t> </a:t>
          </a:r>
          <a:r>
            <a:rPr lang="en-US" dirty="0" err="1">
              <a:solidFill>
                <a:schemeClr val="lt1"/>
              </a:solidFill>
            </a:rPr>
            <a:t>của</a:t>
          </a:r>
          <a:r>
            <a:rPr lang="en-US" dirty="0">
              <a:solidFill>
                <a:schemeClr val="lt1"/>
              </a:solidFill>
            </a:rPr>
            <a:t> VPPL</a:t>
          </a:r>
          <a:endParaRPr lang="vi-VN" dirty="0">
            <a:solidFill>
              <a:schemeClr val="lt1"/>
            </a:solidFill>
          </a:endParaRPr>
        </a:p>
      </dsp:txBody>
      <dsp:txXfrm>
        <a:off x="0" y="0"/>
        <a:ext cx="8229600" cy="1409700"/>
      </dsp:txXfrm>
    </dsp:sp>
    <dsp:sp modelId="{66778E16-C771-44CC-A301-2B60D3E09615}">
      <dsp:nvSpPr>
        <dsp:cNvPr id="4" name="Rectangles 3"/>
        <dsp:cNvSpPr/>
      </dsp:nvSpPr>
      <dsp:spPr bwMode="white">
        <a:xfrm>
          <a:off x="0" y="1409700"/>
          <a:ext cx="2057400" cy="2960370"/>
        </a:xfrm>
        <a:prstGeom prst="rect">
          <a:avLst/>
        </a:prstGeom>
        <a:solidFill>
          <a:schemeClr val="bg1"/>
        </a:solidFill>
        <a:sp3d contourW="19050" prstMaterial="metal">
          <a:bevelT w="88900" h="203200"/>
          <a:bevelB w="165100" h="254000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Hành</a:t>
          </a:r>
          <a:r>
            <a:rPr lang="en-US" dirty="0"/>
            <a:t> </a:t>
          </a:r>
          <a:r>
            <a:rPr lang="en-US"/>
            <a:t>vi trái luật</a:t>
          </a:r>
          <a:endParaRPr lang="vi-VN" dirty="0"/>
        </a:p>
      </dsp:txBody>
      <dsp:txXfrm>
        <a:off x="0" y="1409700"/>
        <a:ext cx="2057400" cy="2960370"/>
      </dsp:txXfrm>
    </dsp:sp>
    <dsp:sp modelId="{A0AD4983-1DC4-4F97-9B3B-31FDEA89E2A2}">
      <dsp:nvSpPr>
        <dsp:cNvPr id="5" name="Rectangles 4"/>
        <dsp:cNvSpPr/>
      </dsp:nvSpPr>
      <dsp:spPr bwMode="white">
        <a:xfrm>
          <a:off x="2057400" y="1409700"/>
          <a:ext cx="2057400" cy="2960370"/>
        </a:xfrm>
        <a:prstGeom prst="rect">
          <a:avLst/>
        </a:prstGeom>
        <a:solidFill>
          <a:schemeClr val="bg1"/>
        </a:solidFill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solidFill>
                <a:srgbClr val="FF0000"/>
              </a:solidFill>
            </a:rPr>
            <a:t>Hậu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quả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của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hành</a:t>
          </a:r>
          <a:r>
            <a:rPr lang="en-US" dirty="0">
              <a:solidFill>
                <a:srgbClr val="FF0000"/>
              </a:solidFill>
            </a:rPr>
            <a:t> vi</a:t>
          </a:r>
          <a:endParaRPr lang="vi-VN" dirty="0">
            <a:solidFill>
              <a:srgbClr val="FF0000"/>
            </a:solidFill>
          </a:endParaRPr>
        </a:p>
      </dsp:txBody>
      <dsp:txXfrm>
        <a:off x="2057400" y="1409700"/>
        <a:ext cx="2057400" cy="2960370"/>
      </dsp:txXfrm>
    </dsp:sp>
    <dsp:sp modelId="{65E88EB2-5A4E-488F-9845-28D259DFDE43}">
      <dsp:nvSpPr>
        <dsp:cNvPr id="6" name="Rectangles 5"/>
        <dsp:cNvSpPr/>
      </dsp:nvSpPr>
      <dsp:spPr bwMode="white">
        <a:xfrm>
          <a:off x="4114800" y="1409700"/>
          <a:ext cx="2057400" cy="2960370"/>
        </a:xfrm>
        <a:prstGeom prst="rect">
          <a:avLst/>
        </a:prstGeom>
        <a:solidFill>
          <a:schemeClr val="bg1"/>
        </a:solidFill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solidFill>
                <a:srgbClr val="0000FF"/>
              </a:solidFill>
            </a:rPr>
            <a:t>Mối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quan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hệ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nhân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quả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giữa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hành</a:t>
          </a:r>
          <a:r>
            <a:rPr lang="en-US" dirty="0">
              <a:solidFill>
                <a:srgbClr val="0000FF"/>
              </a:solidFill>
            </a:rPr>
            <a:t> vi </a:t>
          </a:r>
          <a:r>
            <a:rPr lang="en-US" dirty="0" err="1">
              <a:solidFill>
                <a:srgbClr val="0000FF"/>
              </a:solidFill>
            </a:rPr>
            <a:t>và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hậu</a:t>
          </a:r>
          <a:r>
            <a:rPr lang="en-US" dirty="0">
              <a:solidFill>
                <a:srgbClr val="0000FF"/>
              </a:solidFill>
            </a:rPr>
            <a:t> </a:t>
          </a:r>
          <a:r>
            <a:rPr lang="en-US" dirty="0" err="1">
              <a:solidFill>
                <a:srgbClr val="0000FF"/>
              </a:solidFill>
            </a:rPr>
            <a:t>quả</a:t>
          </a:r>
          <a:endParaRPr lang="vi-VN" dirty="0">
            <a:solidFill>
              <a:srgbClr val="0000FF"/>
            </a:solidFill>
          </a:endParaRPr>
        </a:p>
      </dsp:txBody>
      <dsp:txXfrm>
        <a:off x="4114800" y="1409700"/>
        <a:ext cx="2057400" cy="2960370"/>
      </dsp:txXfrm>
    </dsp:sp>
    <dsp:sp modelId="{D29CEEA5-A333-4F75-9732-8678FB649C20}">
      <dsp:nvSpPr>
        <dsp:cNvPr id="7" name="Rectangles 6"/>
        <dsp:cNvSpPr/>
      </dsp:nvSpPr>
      <dsp:spPr bwMode="white">
        <a:xfrm>
          <a:off x="6172200" y="1409700"/>
          <a:ext cx="2057400" cy="2960370"/>
        </a:xfrm>
        <a:prstGeom prst="rect">
          <a:avLst/>
        </a:prstGeom>
        <a:solidFill>
          <a:schemeClr val="bg1"/>
        </a:solidFill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solidFill>
                <a:schemeClr val="tx1"/>
              </a:solidFill>
            </a:rPr>
            <a:t>Các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yếu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tố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khác</a:t>
          </a:r>
          <a:r>
            <a:rPr lang="en-US" dirty="0">
              <a:solidFill>
                <a:schemeClr val="tx1"/>
              </a:solidFill>
            </a:rPr>
            <a:t>: </a:t>
          </a:r>
          <a:r>
            <a:rPr lang="en-US" dirty="0" err="1">
              <a:solidFill>
                <a:schemeClr val="tx1"/>
              </a:solidFill>
            </a:rPr>
            <a:t>Thời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gian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địa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điểm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công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cụ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phương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tiện</a:t>
          </a:r>
          <a:endParaRPr lang="vi-VN" dirty="0">
            <a:solidFill>
              <a:schemeClr val="tx1"/>
            </a:solidFill>
          </a:endParaRPr>
        </a:p>
      </dsp:txBody>
      <dsp:txXfrm>
        <a:off x="6172200" y="1409700"/>
        <a:ext cx="2057400" cy="2960370"/>
      </dsp:txXfrm>
    </dsp:sp>
    <dsp:sp modelId="{9FAD35CE-90E7-42C8-B294-85EEAE3A4AB1}">
      <dsp:nvSpPr>
        <dsp:cNvPr id="8" name="Rectangles 7"/>
        <dsp:cNvSpPr/>
      </dsp:nvSpPr>
      <dsp:spPr bwMode="white">
        <a:xfrm>
          <a:off x="0" y="4370070"/>
          <a:ext cx="8229600" cy="328930"/>
        </a:xfrm>
        <a:prstGeom prst="rect">
          <a:avLst/>
        </a:prstGeom>
        <a:sp3d contourW="12700" prstMaterial="flat">
          <a:bevelT w="100800" h="154000"/>
          <a:bevelB w="152400"/>
        </a:sp3d>
      </dsp:spPr>
      <dsp:style>
        <a:lnRef idx="0">
          <a:schemeClr val="dk1"/>
        </a:lnRef>
        <a:fillRef idx="1">
          <a:schemeClr val="accent2">
            <a:shade val="90000"/>
          </a:schemeClr>
        </a:fillRef>
        <a:effectRef idx="0">
          <a:scrgbClr r="0" g="0" b="0"/>
        </a:effectRef>
        <a:fontRef idx="minor"/>
      </dsp:style>
      <dsp:txXfrm>
        <a:off x="0" y="4370070"/>
        <a:ext cx="8229600" cy="328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077200" cy="4851400"/>
        <a:chOff x="0" y="0"/>
        <a:chExt cx="8077200" cy="4851400"/>
      </a:xfrm>
    </dsp:grpSpPr>
    <dsp:sp modelId="{F83BCC92-5677-4DCE-B66F-655358F38D6E}">
      <dsp:nvSpPr>
        <dsp:cNvPr id="3" name="Oval 2"/>
        <dsp:cNvSpPr/>
      </dsp:nvSpPr>
      <dsp:spPr bwMode="white">
        <a:xfrm>
          <a:off x="2930908" y="2636015"/>
          <a:ext cx="2215385" cy="2215385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20955" tIns="20955" rIns="20955" bIns="20955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Mặt</a:t>
          </a:r>
          <a:r>
            <a:rPr lang="en-US" dirty="0"/>
            <a:t> </a:t>
          </a:r>
          <a:r>
            <a:rPr lang="en-US" dirty="0" err="1"/>
            <a:t>chủ</a:t>
          </a:r>
          <a:r>
            <a:rPr lang="en-US" dirty="0"/>
            <a:t> </a:t>
          </a:r>
          <a:r>
            <a:rPr lang="en-US" dirty="0" err="1"/>
            <a:t>quan</a:t>
          </a:r>
          <a:endParaRPr lang="vi-VN" dirty="0"/>
        </a:p>
      </dsp:txBody>
      <dsp:txXfrm>
        <a:off x="2930908" y="2636015"/>
        <a:ext cx="2215385" cy="2215385"/>
      </dsp:txXfrm>
    </dsp:sp>
    <dsp:sp modelId="{5D70D09A-F14A-4BDE-A343-331E15EF3035}">
      <dsp:nvSpPr>
        <dsp:cNvPr id="4" name="Left Arrow 3"/>
        <dsp:cNvSpPr/>
      </dsp:nvSpPr>
      <dsp:spPr bwMode="white">
        <a:xfrm rot="12899999">
          <a:off x="1548638" y="2278122"/>
          <a:ext cx="1695490" cy="631385"/>
        </a:xfrm>
        <a:prstGeom prst="leftArrow">
          <a:avLst>
            <a:gd name="adj1" fmla="val 60000"/>
            <a:gd name="adj2" fmla="val 50000"/>
          </a:avLst>
        </a:prstGeom>
        <a:sp3d z="-300000" contourW="19050" prstMaterial="metal">
          <a:bevelT w="88900" h="203200"/>
          <a:bevelB w="165100" h="254000"/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 rot="12899999">
        <a:off x="1548638" y="2278122"/>
        <a:ext cx="1695490" cy="631385"/>
      </dsp:txXfrm>
    </dsp:sp>
    <dsp:sp modelId="{69FE249A-C3A8-4BF0-9638-CD18CA94EC29}">
      <dsp:nvSpPr>
        <dsp:cNvPr id="5" name="Rounded Rectangle 4"/>
        <dsp:cNvSpPr/>
      </dsp:nvSpPr>
      <dsp:spPr bwMode="white">
        <a:xfrm>
          <a:off x="609227" y="1237422"/>
          <a:ext cx="2104615" cy="1683692"/>
        </a:xfrm>
        <a:prstGeom prst="roundRect">
          <a:avLst>
            <a:gd name="adj" fmla="val 10000"/>
          </a:avLst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4600"/>
          </a:lvl1pPr>
          <a:lvl2pPr marL="285750" indent="-285750" algn="ctr">
            <a:defRPr sz="3500"/>
          </a:lvl2pPr>
          <a:lvl3pPr marL="571500" indent="-285750" algn="ctr">
            <a:defRPr sz="3500"/>
          </a:lvl3pPr>
          <a:lvl4pPr marL="857250" indent="-285750" algn="ctr">
            <a:defRPr sz="3500"/>
          </a:lvl4pPr>
          <a:lvl5pPr marL="1143000" indent="-285750" algn="ctr">
            <a:defRPr sz="3500"/>
          </a:lvl5pPr>
          <a:lvl6pPr marL="1428750" indent="-285750" algn="ctr">
            <a:defRPr sz="3500"/>
          </a:lvl6pPr>
          <a:lvl7pPr marL="1714500" indent="-285750" algn="ctr">
            <a:defRPr sz="3500"/>
          </a:lvl7pPr>
          <a:lvl8pPr marL="2000250" indent="-285750" algn="ctr">
            <a:defRPr sz="3500"/>
          </a:lvl8pPr>
          <a:lvl9pPr marL="2286000" indent="-285750" algn="ctr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Lỗi</a:t>
          </a:r>
          <a:endParaRPr lang="vi-VN" dirty="0"/>
        </a:p>
      </dsp:txBody>
      <dsp:txXfrm>
        <a:off x="609227" y="1237422"/>
        <a:ext cx="2104615" cy="1683692"/>
      </dsp:txXfrm>
    </dsp:sp>
    <dsp:sp modelId="{EBB9BF55-6647-402D-8A1E-9567C3CE9DB3}">
      <dsp:nvSpPr>
        <dsp:cNvPr id="6" name="Left Arrow 5"/>
        <dsp:cNvSpPr/>
      </dsp:nvSpPr>
      <dsp:spPr bwMode="white">
        <a:xfrm rot="16199999">
          <a:off x="3190855" y="1423238"/>
          <a:ext cx="1695490" cy="631385"/>
        </a:xfrm>
        <a:prstGeom prst="leftArrow">
          <a:avLst>
            <a:gd name="adj1" fmla="val 60000"/>
            <a:gd name="adj2" fmla="val 50000"/>
          </a:avLst>
        </a:prstGeom>
        <a:sp3d z="-300000" contourW="19050" prstMaterial="metal">
          <a:bevelT w="88900" h="203200"/>
          <a:bevelB w="165100" h="254000"/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 rot="16199999">
        <a:off x="3190855" y="1423238"/>
        <a:ext cx="1695490" cy="631385"/>
      </dsp:txXfrm>
    </dsp:sp>
    <dsp:sp modelId="{C28D0A50-5FF2-4251-92B9-792436953EBB}">
      <dsp:nvSpPr>
        <dsp:cNvPr id="7" name="Rounded Rectangle 6"/>
        <dsp:cNvSpPr/>
      </dsp:nvSpPr>
      <dsp:spPr bwMode="white">
        <a:xfrm>
          <a:off x="2986292" y="0"/>
          <a:ext cx="2104615" cy="1683692"/>
        </a:xfrm>
        <a:prstGeom prst="roundRect">
          <a:avLst>
            <a:gd name="adj" fmla="val 10000"/>
          </a:avLst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4600"/>
          </a:lvl1pPr>
          <a:lvl2pPr marL="285750" indent="-285750" algn="ctr">
            <a:defRPr sz="3500"/>
          </a:lvl2pPr>
          <a:lvl3pPr marL="571500" indent="-285750" algn="ctr">
            <a:defRPr sz="3500"/>
          </a:lvl3pPr>
          <a:lvl4pPr marL="857250" indent="-285750" algn="ctr">
            <a:defRPr sz="3500"/>
          </a:lvl4pPr>
          <a:lvl5pPr marL="1143000" indent="-285750" algn="ctr">
            <a:defRPr sz="3500"/>
          </a:lvl5pPr>
          <a:lvl6pPr marL="1428750" indent="-285750" algn="ctr">
            <a:defRPr sz="3500"/>
          </a:lvl6pPr>
          <a:lvl7pPr marL="1714500" indent="-285750" algn="ctr">
            <a:defRPr sz="3500"/>
          </a:lvl7pPr>
          <a:lvl8pPr marL="2000250" indent="-285750" algn="ctr">
            <a:defRPr sz="3500"/>
          </a:lvl8pPr>
          <a:lvl9pPr marL="2286000" indent="-285750" algn="ctr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cơ</a:t>
          </a:r>
          <a:endParaRPr lang="vi-VN" dirty="0"/>
        </a:p>
      </dsp:txBody>
      <dsp:txXfrm>
        <a:off x="2986292" y="0"/>
        <a:ext cx="2104615" cy="1683692"/>
      </dsp:txXfrm>
    </dsp:sp>
    <dsp:sp modelId="{0ABC76BF-1440-48F6-AB7E-1223E1400B18}">
      <dsp:nvSpPr>
        <dsp:cNvPr id="8" name="Left Arrow 7"/>
        <dsp:cNvSpPr/>
      </dsp:nvSpPr>
      <dsp:spPr bwMode="white">
        <a:xfrm rot="-2099999">
          <a:off x="4833072" y="2278122"/>
          <a:ext cx="1695490" cy="631385"/>
        </a:xfrm>
        <a:prstGeom prst="leftArrow">
          <a:avLst>
            <a:gd name="adj1" fmla="val 60000"/>
            <a:gd name="adj2" fmla="val 50000"/>
          </a:avLst>
        </a:prstGeom>
        <a:sp3d z="-300000" contourW="19050" prstMaterial="metal">
          <a:bevelT w="88900" h="203200"/>
          <a:bevelB w="165100" h="254000"/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4"/>
        </a:fillRef>
        <a:effectRef idx="0">
          <a:scrgbClr r="0" g="0" b="0"/>
        </a:effectRef>
        <a:fontRef idx="minor"/>
      </dsp:style>
      <dsp:txXfrm rot="-2099999">
        <a:off x="4833072" y="2278122"/>
        <a:ext cx="1695490" cy="631385"/>
      </dsp:txXfrm>
    </dsp:sp>
    <dsp:sp modelId="{E46B00FF-E1BD-47DB-85FF-537402283C3E}">
      <dsp:nvSpPr>
        <dsp:cNvPr id="9" name="Rounded Rectangle 8"/>
        <dsp:cNvSpPr/>
      </dsp:nvSpPr>
      <dsp:spPr bwMode="white">
        <a:xfrm>
          <a:off x="5363358" y="1237422"/>
          <a:ext cx="2104615" cy="1683692"/>
        </a:xfrm>
        <a:prstGeom prst="roundRect">
          <a:avLst>
            <a:gd name="adj" fmla="val 10000"/>
          </a:avLst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4600"/>
          </a:lvl1pPr>
          <a:lvl2pPr marL="285750" indent="-285750" algn="ctr">
            <a:defRPr sz="3500"/>
          </a:lvl2pPr>
          <a:lvl3pPr marL="571500" indent="-285750" algn="ctr">
            <a:defRPr sz="3500"/>
          </a:lvl3pPr>
          <a:lvl4pPr marL="857250" indent="-285750" algn="ctr">
            <a:defRPr sz="3500"/>
          </a:lvl4pPr>
          <a:lvl5pPr marL="1143000" indent="-285750" algn="ctr">
            <a:defRPr sz="3500"/>
          </a:lvl5pPr>
          <a:lvl6pPr marL="1428750" indent="-285750" algn="ctr">
            <a:defRPr sz="3500"/>
          </a:lvl6pPr>
          <a:lvl7pPr marL="1714500" indent="-285750" algn="ctr">
            <a:defRPr sz="3500"/>
          </a:lvl7pPr>
          <a:lvl8pPr marL="2000250" indent="-285750" algn="ctr">
            <a:defRPr sz="3500"/>
          </a:lvl8pPr>
          <a:lvl9pPr marL="2286000" indent="-285750" algn="ctr">
            <a:defRPr sz="3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đích</a:t>
          </a:r>
          <a:endParaRPr lang="vi-VN" dirty="0"/>
        </a:p>
      </dsp:txBody>
      <dsp:txXfrm>
        <a:off x="5363358" y="1237422"/>
        <a:ext cx="2104615" cy="1683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srcNode" val="vNodes"/>
                <dgm:param type="dstNode" val="lastNode"/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0A0A608-AFF6-4C02-9FCD-4F4690A5682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5ADB53-0A59-4262-BCAE-2586251E7FED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471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5530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5734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7578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778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8090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8294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849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8909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vi-VN" altLang="vi-VN" dirty="0"/>
          </a:p>
        </p:txBody>
      </p:sp>
      <p:sp>
        <p:nvSpPr>
          <p:cNvPr id="9318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/>
            </a:fld>
            <a:endParaRPr lang="en-US" altLang="vi-VN" sz="1200" dirty="0"/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" altLang="vi-VN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9331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1034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547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vi-VN" altLang="vi-V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215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2355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2560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vi-VN" sz="1200" dirty="0">
                <a:latin typeface="Calibri" panose="020F0502020204030204" pitchFamily="34" charset="0"/>
              </a:rPr>
            </a:fld>
            <a:endParaRPr lang="en-US" altLang="vi-VN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vi-VN" dirty="0"/>
              <a:t>Click to edit Master title style</a:t>
            </a:r>
            <a:endParaRPr lang="en-US" altLang="vi-V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vi-VN" dirty="0"/>
              <a:t>Click to edit Master text styles</a:t>
            </a:r>
            <a:endParaRPr lang="en-US" altLang="vi-VN" dirty="0"/>
          </a:p>
          <a:p>
            <a:pPr lvl="1"/>
            <a:r>
              <a:rPr lang="en-US" altLang="vi-VN" dirty="0"/>
              <a:t>Second level</a:t>
            </a:r>
            <a:endParaRPr lang="en-US" altLang="vi-VN" dirty="0"/>
          </a:p>
          <a:p>
            <a:pPr lvl="2"/>
            <a:r>
              <a:rPr lang="en-US" altLang="vi-VN" dirty="0"/>
              <a:t>Third level</a:t>
            </a:r>
            <a:endParaRPr lang="en-US" altLang="vi-VN" dirty="0"/>
          </a:p>
          <a:p>
            <a:pPr lvl="3"/>
            <a:r>
              <a:rPr lang="en-US" altLang="vi-VN" dirty="0"/>
              <a:t>Fourth level</a:t>
            </a:r>
            <a:endParaRPr lang="en-US" altLang="vi-VN" dirty="0"/>
          </a:p>
          <a:p>
            <a:pPr lvl="4"/>
            <a:r>
              <a:rPr lang="en-US" altLang="vi-VN" dirty="0"/>
              <a:t>Fifth level</a:t>
            </a:r>
            <a:endParaRPr lang="en-US" alt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85E6C3-D98F-4F5B-B36C-DFC7B89200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entury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2C13B-4BCE-43F4-A060-FD9266FF4267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entury" pitchFamily="18" charset="0"/>
                <a:ea typeface="+mn-ea"/>
                <a:cs typeface="Arial" panose="020B0604020202020204" pitchFamily="34" charset="0"/>
              </a:rPr>
            </a:fld>
            <a:endParaRPr kumimoji="0" lang="en-US" altLang="vi-V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entury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erpetua Titling MT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diagramDrawing" Target="../diagrams/drawing5.xml"/><Relationship Id="rId7" Type="http://schemas.openxmlformats.org/officeDocument/2006/relationships/diagramColors" Target="../diagrams/colors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diagramDrawing" Target="../diagrams/drawing8.xml"/><Relationship Id="rId7" Type="http://schemas.openxmlformats.org/officeDocument/2006/relationships/diagramColors" Target="../diagrams/colors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microsoft.com/office/2007/relationships/media" Target="file:///E:\1.%20PHAP%20LUAT%20DAI%20CUONG\1.%20BAI%20GIANG\Vi%20deo\Vi%20deo\C&#7853;n%20c&#7843;nh%20&#273;&#7889;t%20r&#7915;ng%20l&#224;m%20r&#7851;y%20c&#7911;a%20ng&#432;&#7901;i%20d&#226;n%20tr&#224;%20b&#7891;ng.mp4" TargetMode="External"/><Relationship Id="rId1" Type="http://schemas.openxmlformats.org/officeDocument/2006/relationships/video" Target="file:///E:\1.%20PHAP%20LUAT%20DAI%20CUONG\1.%20BAI%20GIANG\Vi%20deo\Vi%20deo\C&#7853;n%20c&#7843;nh%20&#273;&#7889;t%20r&#7915;ng%20l&#224;m%20r&#7851;y%20c&#7911;a%20ng&#432;&#7901;i%20d&#226;n%20tr&#224;%20b&#7891;ng.mp4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diagramDrawing" Target="../diagrams/drawing2.xml"/><Relationship Id="rId7" Type="http://schemas.openxmlformats.org/officeDocument/2006/relationships/diagramColors" Target="../diagrams/colors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512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9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3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3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57300" y="276225"/>
            <a:ext cx="6972300" cy="685800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>
              <a:spcBef>
                <a:spcPct val="5000"/>
              </a:spcBef>
              <a:spcAft>
                <a:spcPct val="5000"/>
              </a:spcAft>
              <a:buNone/>
            </a:pPr>
            <a:r>
              <a:rPr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PHẠM PHÁP LUẬT</a:t>
            </a:r>
            <a:br>
              <a:rPr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TRÁCH NHIỆM PHÁP LÝ</a:t>
            </a:r>
            <a:endParaRPr sz="2400" b="1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1447800" y="1195564"/>
          <a:ext cx="8305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5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219200"/>
            <a:ext cx="1438275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" y="3124200"/>
            <a:ext cx="150495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084763"/>
            <a:ext cx="1600200" cy="1023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48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152400"/>
            <a:ext cx="9128125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253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152400"/>
            <a:ext cx="9172575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457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381000"/>
            <a:ext cx="9159875" cy="5502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2662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41134" y="0"/>
              <a:ext cx="1102866" cy="61890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30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41134" y="6239091"/>
              <a:ext cx="1102866" cy="61890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3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1"/>
              <a:ext cx="1060450" cy="6221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3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6235844"/>
              <a:ext cx="1060450" cy="622156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/>
          <p:cNvGraphicFramePr/>
          <p:nvPr/>
        </p:nvGraphicFramePr>
        <p:xfrm>
          <a:off x="457200" y="1066800"/>
          <a:ext cx="8305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Dấu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hiệu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28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4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2868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84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8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8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675" name="Group 11"/>
          <p:cNvGrpSpPr/>
          <p:nvPr/>
        </p:nvGrpSpPr>
        <p:grpSpPr>
          <a:xfrm>
            <a:off x="914400" y="779463"/>
            <a:ext cx="7277100" cy="5316537"/>
            <a:chOff x="914400" y="779462"/>
            <a:chExt cx="7277100" cy="5316538"/>
          </a:xfrm>
        </p:grpSpPr>
        <p:sp>
          <p:nvSpPr>
            <p:cNvPr id="28676" name="Oval 4"/>
            <p:cNvSpPr/>
            <p:nvPr/>
          </p:nvSpPr>
          <p:spPr>
            <a:xfrm>
              <a:off x="914400" y="779462"/>
              <a:ext cx="2209800" cy="2039937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 thực hiện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yêu cầu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505200" y="1523999"/>
              <a:ext cx="2133600" cy="206851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TRÁI 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LUẬT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678" name="Oval 8"/>
            <p:cNvSpPr/>
            <p:nvPr/>
          </p:nvSpPr>
          <p:spPr>
            <a:xfrm>
              <a:off x="6248400" y="931864"/>
              <a:ext cx="1943100" cy="1887536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 hiện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cấm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679" name="Oval 9"/>
            <p:cNvSpPr/>
            <p:nvPr/>
          </p:nvSpPr>
          <p:spPr>
            <a:xfrm>
              <a:off x="3323898" y="4343400"/>
              <a:ext cx="2514600" cy="17526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Vượt quá giới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hạn PL cho phép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680" name="Line 11"/>
            <p:cNvSpPr/>
            <p:nvPr/>
          </p:nvSpPr>
          <p:spPr>
            <a:xfrm flipV="1">
              <a:off x="5638800" y="2041634"/>
              <a:ext cx="609600" cy="472966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  <p:sp>
          <p:nvSpPr>
            <p:cNvPr id="28681" name="Line 12"/>
            <p:cNvSpPr/>
            <p:nvPr/>
          </p:nvSpPr>
          <p:spPr>
            <a:xfrm>
              <a:off x="4572000" y="3592513"/>
              <a:ext cx="0" cy="6858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  <p:sp>
          <p:nvSpPr>
            <p:cNvPr id="28682" name="Line 13"/>
            <p:cNvSpPr/>
            <p:nvPr/>
          </p:nvSpPr>
          <p:spPr>
            <a:xfrm flipH="1" flipV="1">
              <a:off x="3095298" y="1774934"/>
              <a:ext cx="457200" cy="5334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</p:grp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30727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28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2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3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0723" name="Group 11"/>
          <p:cNvGrpSpPr/>
          <p:nvPr/>
        </p:nvGrpSpPr>
        <p:grpSpPr>
          <a:xfrm>
            <a:off x="914400" y="779463"/>
            <a:ext cx="4724400" cy="2813050"/>
            <a:chOff x="914400" y="779462"/>
            <a:chExt cx="4724400" cy="2813050"/>
          </a:xfrm>
        </p:grpSpPr>
        <p:sp>
          <p:nvSpPr>
            <p:cNvPr id="30724" name="Oval 4"/>
            <p:cNvSpPr/>
            <p:nvPr/>
          </p:nvSpPr>
          <p:spPr>
            <a:xfrm>
              <a:off x="914400" y="779462"/>
              <a:ext cx="2209800" cy="2039937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 thực hiện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yêu cầu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505200" y="1523999"/>
              <a:ext cx="2133600" cy="206851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TRÁI 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LUẬT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726" name="Line 13"/>
            <p:cNvSpPr/>
            <p:nvPr/>
          </p:nvSpPr>
          <p:spPr>
            <a:xfrm flipH="1" flipV="1">
              <a:off x="3095298" y="1774934"/>
              <a:ext cx="457200" cy="5334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</p:grp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277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248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48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6238"/>
            <a:ext cx="9144000" cy="610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3687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867" name="Group 11"/>
          <p:cNvGrpSpPr/>
          <p:nvPr/>
        </p:nvGrpSpPr>
        <p:grpSpPr>
          <a:xfrm>
            <a:off x="3505200" y="931863"/>
            <a:ext cx="4686300" cy="2660650"/>
            <a:chOff x="3505200" y="931864"/>
            <a:chExt cx="4686300" cy="2660648"/>
          </a:xfrm>
        </p:grpSpPr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505200" y="1524001"/>
              <a:ext cx="2133600" cy="20685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TRÁI 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LUẬT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869" name="Oval 8"/>
            <p:cNvSpPr/>
            <p:nvPr/>
          </p:nvSpPr>
          <p:spPr>
            <a:xfrm>
              <a:off x="6248400" y="931864"/>
              <a:ext cx="1943100" cy="1887536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 hiện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cấm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870" name="Line 11"/>
            <p:cNvSpPr/>
            <p:nvPr/>
          </p:nvSpPr>
          <p:spPr>
            <a:xfrm flipV="1">
              <a:off x="5638800" y="2041634"/>
              <a:ext cx="609600" cy="472966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</p:grp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7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717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4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48600" y="6131045"/>
              <a:ext cx="1295400" cy="72695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6174474"/>
              <a:ext cx="1165056" cy="683526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457200" y="212725"/>
            <a:ext cx="8229600" cy="1144588"/>
          </a:xfrm>
          <a:ln/>
        </p:spPr>
        <p:txBody>
          <a:bodyPr vert="horz" wrap="square" lIns="88896" tIns="50798" rIns="88896" bIns="50798" anchor="ctr" anchorCtr="0"/>
          <a:p>
            <a:pPr defTabSz="1300480" eaLnBrk="1" hangingPunct="1"/>
            <a:r>
              <a:rPr lang="vi-VN" altLang="vi-VN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Mục tiêu b</a:t>
            </a:r>
            <a:r>
              <a:rPr lang="vi-VN" altLang="vi-VN" sz="3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à</a:t>
            </a:r>
            <a:r>
              <a:rPr lang="vi-VN" altLang="vi-VN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 học</a:t>
            </a:r>
            <a:endParaRPr lang="vi-VN" altLang="vi-V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762000" y="1143000"/>
            <a:ext cx="8001000" cy="489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Trình b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được khái niệm,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dấu hiệu nhận biết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các yếu tố cấu th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được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VPPL.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Nhận diện được một h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vi n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đó l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vi VPPL, xác định được một cách cơ bản loại VPPL v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loại TNPL tương ứng.</a:t>
            </a:r>
            <a:endParaRPr lang="vi-VN" alt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Trình b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được khái niệm, đặc điểm, các loại v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chủ thể phải chịu TNPL, phân biệt được TNPL với các loại trách nhiệm khác, có ý thức tự điều chỉnh h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vi của mình, không thực hiện h</a:t>
            </a:r>
            <a:r>
              <a:rPr lang="vi-VN" altLang="x-none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vi VPPL.</a:t>
            </a:r>
            <a:endParaRPr lang="vi-VN" altLang="x-none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891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8534400" cy="487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993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96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63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198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4199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99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99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99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987" name="Group 11"/>
          <p:cNvGrpSpPr/>
          <p:nvPr/>
        </p:nvGrpSpPr>
        <p:grpSpPr>
          <a:xfrm>
            <a:off x="3324225" y="1524000"/>
            <a:ext cx="2514600" cy="4572000"/>
            <a:chOff x="3323898" y="1523999"/>
            <a:chExt cx="2514600" cy="4572001"/>
          </a:xfrm>
        </p:grpSpPr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504873" y="1523999"/>
              <a:ext cx="2133600" cy="206851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TRÁI 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LUẬT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989" name="Oval 9"/>
            <p:cNvSpPr/>
            <p:nvPr/>
          </p:nvSpPr>
          <p:spPr>
            <a:xfrm>
              <a:off x="3323898" y="4343400"/>
              <a:ext cx="2514600" cy="17526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Vượt quá giới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hạn PL cho phép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990" name="Line 12"/>
            <p:cNvSpPr/>
            <p:nvPr/>
          </p:nvSpPr>
          <p:spPr>
            <a:xfrm>
              <a:off x="4572000" y="3592513"/>
              <a:ext cx="0" cy="6858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</p:grp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7848600" cy="4495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50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33400"/>
            <a:ext cx="8991600" cy="5257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13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4813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0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8131" name="Group 11"/>
          <p:cNvGrpSpPr/>
          <p:nvPr/>
        </p:nvGrpSpPr>
        <p:grpSpPr>
          <a:xfrm>
            <a:off x="914400" y="779463"/>
            <a:ext cx="7277100" cy="5316537"/>
            <a:chOff x="914400" y="779462"/>
            <a:chExt cx="7277100" cy="5316538"/>
          </a:xfrm>
        </p:grpSpPr>
        <p:sp>
          <p:nvSpPr>
            <p:cNvPr id="48132" name="Oval 4"/>
            <p:cNvSpPr/>
            <p:nvPr/>
          </p:nvSpPr>
          <p:spPr>
            <a:xfrm>
              <a:off x="914400" y="779462"/>
              <a:ext cx="2209800" cy="2039937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 thực hiện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yêu cầu</a:t>
              </a:r>
              <a:endPara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505200" y="1523999"/>
              <a:ext cx="2133600" cy="206851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TRÁI 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None/>
              </a:pPr>
              <a:r>
                <a:rPr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LUẬT</a:t>
              </a:r>
              <a:endParaRPr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134" name="Oval 8"/>
            <p:cNvSpPr/>
            <p:nvPr/>
          </p:nvSpPr>
          <p:spPr>
            <a:xfrm>
              <a:off x="6248400" y="931864"/>
              <a:ext cx="1943100" cy="1887536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 hiện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diều 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 cấm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135" name="Oval 9"/>
            <p:cNvSpPr/>
            <p:nvPr/>
          </p:nvSpPr>
          <p:spPr>
            <a:xfrm>
              <a:off x="3323898" y="4343400"/>
              <a:ext cx="2514600" cy="175260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FF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Vượt quá giới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hạn PL cho phép</a:t>
              </a:r>
              <a:endParaRPr lang="en-US" altLang="vi-V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136" name="Line 11"/>
            <p:cNvSpPr/>
            <p:nvPr/>
          </p:nvSpPr>
          <p:spPr>
            <a:xfrm flipV="1">
              <a:off x="5638800" y="2041634"/>
              <a:ext cx="609600" cy="472966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  <p:sp>
          <p:nvSpPr>
            <p:cNvPr id="48137" name="Line 12"/>
            <p:cNvSpPr/>
            <p:nvPr/>
          </p:nvSpPr>
          <p:spPr>
            <a:xfrm>
              <a:off x="4572000" y="3592513"/>
              <a:ext cx="0" cy="6858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  <p:sp>
          <p:nvSpPr>
            <p:cNvPr id="48138" name="Line 13"/>
            <p:cNvSpPr/>
            <p:nvPr/>
          </p:nvSpPr>
          <p:spPr>
            <a:xfrm flipH="1" flipV="1">
              <a:off x="3095298" y="1774934"/>
              <a:ext cx="457200" cy="533400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solid"/>
              <a:headEnd type="none" w="sm" len="sm"/>
              <a:tailEnd type="arrow" w="sm" len="sm"/>
            </a:ln>
          </p:spPr>
        </p:sp>
      </p:grp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22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5222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45866" y="0"/>
              <a:ext cx="998134" cy="56013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0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45866" y="6297866"/>
              <a:ext cx="998134" cy="56013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035538" cy="6075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6297866"/>
              <a:ext cx="954737" cy="560134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/>
          <p:cNvGraphicFramePr/>
          <p:nvPr/>
        </p:nvGraphicFramePr>
        <p:xfrm>
          <a:off x="457200" y="1066800"/>
          <a:ext cx="8305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Dấu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hiệu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28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725" y="-146050"/>
            <a:ext cx="9626600" cy="6784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8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922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87116" y="0"/>
              <a:ext cx="1356884" cy="76145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01000" y="6216569"/>
              <a:ext cx="1143000" cy="6414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358772" cy="7971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6252405"/>
              <a:ext cx="1032223" cy="605595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" name="Text Box 8"/>
          <p:cNvSpPr txBox="1">
            <a:spLocks noGrp="1" noChangeArrowheads="1"/>
          </p:cNvSpPr>
          <p:nvPr>
            <p:ph idx="1"/>
          </p:nvPr>
        </p:nvSpPr>
        <p:spPr>
          <a:xfrm>
            <a:off x="844550" y="1219200"/>
            <a:ext cx="7842250" cy="4894263"/>
          </a:xfrm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609600" indent="-609600">
              <a:spcBef>
                <a:spcPct val="50000"/>
              </a:spcBef>
              <a:buFontTx/>
              <a:buAutoNum type="romanUcPeriod"/>
            </a:pP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PHẠM PHÁP LUẬT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Khái niệm 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VPPL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th</a:t>
            </a:r>
            <a:r>
              <a:rPr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None/>
            </a:pP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TRÁCH NHIỆM PHÁP LÝ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Khái niệm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TNPL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</a:t>
            </a:r>
            <a:r>
              <a:rPr lang="vi-VN" altLang="x-non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TNPL</a:t>
            </a:r>
            <a:endParaRPr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220" name="Rectang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70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vi-VN" sz="3700" b="1" dirty="0">
                <a:solidFill>
                  <a:srgbClr val="FF0000"/>
                </a:solidFill>
                <a:latin typeface="Arial" panose="020B0604020202020204" pitchFamily="34" charset="0"/>
              </a:rPr>
              <a:t>Nội dung chính</a:t>
            </a:r>
            <a:endParaRPr lang="en-US" altLang="vi-VN" sz="37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63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76200"/>
            <a:ext cx="9372600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837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5837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8375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837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8377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Content Placeholder 2"/>
          <p:cNvSpPr txBox="1"/>
          <p:nvPr/>
        </p:nvSpPr>
        <p:spPr>
          <a:xfrm>
            <a:off x="1600200" y="304800"/>
            <a:ext cx="5943600" cy="1066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/>
          <p:nvPr/>
        </p:nvSpPr>
        <p:spPr>
          <a:xfrm>
            <a:off x="381000" y="2286000"/>
            <a:ext cx="8229600" cy="304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vi-VN" sz="2800" b="1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vi-VN" sz="28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 l</a:t>
            </a:r>
            <a:r>
              <a:rPr lang="en-US" altLang="vi-VN" sz="28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en-US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trạng thái tâm lý phản ánh thái độ tiêu cực của chủ thể đối với h</a:t>
            </a:r>
            <a:r>
              <a:rPr lang="en-US" altLang="vi-VN" sz="28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en-US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 vi trái pháp luật của mình</a:t>
            </a:r>
            <a:r>
              <a:rPr lang="vi-VN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vi-VN" altLang="vi-VN" sz="28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hậu quả do h</a:t>
            </a:r>
            <a:r>
              <a:rPr lang="vi-VN" altLang="vi-VN" sz="28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 vi đó gây ra.</a:t>
            </a:r>
            <a:endParaRPr lang="en-US" altLang="vi-VN" sz="28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itle 1"/>
          <p:cNvSpPr/>
          <p:nvPr/>
        </p:nvSpPr>
        <p:spPr>
          <a:xfrm>
            <a:off x="0" y="3276600"/>
            <a:ext cx="9144000" cy="1447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vi-VN" sz="7200" b="1" dirty="0">
                <a:latin typeface="Verdana" panose="020B0604030504040204" pitchFamily="34" charset="0"/>
                <a:cs typeface="Arial" panose="020B0604020202020204" pitchFamily="34" charset="0"/>
              </a:rPr>
              <a:t> Khái niệm lỗi</a:t>
            </a:r>
            <a:endParaRPr lang="en-US" altLang="vi-VN" sz="7200" b="1" dirty="0">
              <a:latin typeface="Verdana" panose="020B060403050404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4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to="0.5" calcmode="lin" valueType="num">
                                      <p:cBhvr override="childStyl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build="p"/>
      <p:bldP spid="12" grpId="0"/>
      <p:bldP spid="13" grpId="0"/>
      <p:bldP spid="13" grpId="1"/>
      <p:bldP spid="13" grpId="2"/>
      <p:bldP spid="13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418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6042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40080" y="1"/>
              <a:ext cx="1003920" cy="5633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42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5800" y="6387617"/>
              <a:ext cx="838200" cy="4703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42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957505" cy="56175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424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6366236"/>
              <a:ext cx="838200" cy="491764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/>
          <p:cNvGraphicFramePr/>
          <p:nvPr/>
        </p:nvGraphicFramePr>
        <p:xfrm>
          <a:off x="457200" y="1066800"/>
          <a:ext cx="8305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Dấu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hiệu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28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246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6246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2469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247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247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3" name="Diagram 12"/>
          <p:cNvGraphicFramePr/>
          <p:nvPr/>
        </p:nvGraphicFramePr>
        <p:xfrm>
          <a:off x="457200" y="11430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4514" name="Group 3"/>
          <p:cNvGrpSpPr/>
          <p:nvPr/>
        </p:nvGrpSpPr>
        <p:grpSpPr>
          <a:xfrm>
            <a:off x="457200" y="1063625"/>
            <a:ext cx="3784600" cy="2373313"/>
            <a:chOff x="609600" y="1063625"/>
            <a:chExt cx="2857500" cy="2139950"/>
          </a:xfrm>
        </p:grpSpPr>
        <p:pic>
          <p:nvPicPr>
            <p:cNvPr id="6657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063625"/>
              <a:ext cx="2857500" cy="213995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64526" name="Rectangle 15"/>
            <p:cNvSpPr/>
            <p:nvPr/>
          </p:nvSpPr>
          <p:spPr>
            <a:xfrm>
              <a:off x="643758" y="1068003"/>
              <a:ext cx="457200" cy="32472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path path="rect">
                <a:fillToRect l="50000" t="50000" r="50000" b="50000"/>
              </a:path>
              <a:tileRect/>
            </a:gradFill>
            <a:ln w="57150" cap="flat" cmpd="thickThin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vi-VN" altLang="vi-VN" sz="25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4515" name="Group 4"/>
          <p:cNvGrpSpPr/>
          <p:nvPr/>
        </p:nvGrpSpPr>
        <p:grpSpPr>
          <a:xfrm>
            <a:off x="4953000" y="1327150"/>
            <a:ext cx="3581400" cy="2190750"/>
            <a:chOff x="5184775" y="1563924"/>
            <a:chExt cx="2857500" cy="1574925"/>
          </a:xfrm>
        </p:grpSpPr>
        <p:pic>
          <p:nvPicPr>
            <p:cNvPr id="665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775" y="1563924"/>
              <a:ext cx="2857500" cy="157492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64524" name="Rectangle 16"/>
            <p:cNvSpPr/>
            <p:nvPr/>
          </p:nvSpPr>
          <p:spPr>
            <a:xfrm>
              <a:off x="5212869" y="1621657"/>
              <a:ext cx="457200" cy="32472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path path="rect">
                <a:fillToRect l="50000" t="50000" r="50000" b="50000"/>
              </a:path>
              <a:tileRect/>
            </a:gradFill>
            <a:ln w="57150" cap="flat" cmpd="thickThin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vi-VN" altLang="vi-VN" sz="25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4516" name="Group 2"/>
          <p:cNvGrpSpPr/>
          <p:nvPr/>
        </p:nvGrpSpPr>
        <p:grpSpPr>
          <a:xfrm>
            <a:off x="457200" y="3786188"/>
            <a:ext cx="3797300" cy="2614612"/>
            <a:chOff x="730250" y="3986213"/>
            <a:chExt cx="2857500" cy="1787525"/>
          </a:xfrm>
        </p:grpSpPr>
        <p:pic>
          <p:nvPicPr>
            <p:cNvPr id="6657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250" y="3986213"/>
              <a:ext cx="2857500" cy="178752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64522" name="Rectangle 13"/>
            <p:cNvSpPr/>
            <p:nvPr/>
          </p:nvSpPr>
          <p:spPr>
            <a:xfrm>
              <a:off x="754229" y="4006347"/>
              <a:ext cx="457200" cy="32472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path path="rect">
                <a:fillToRect l="50000" t="50000" r="50000" b="50000"/>
              </a:path>
              <a:tileRect/>
            </a:gradFill>
            <a:ln w="57150" cap="flat" cmpd="thickThin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vi-VN" altLang="vi-VN" sz="25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4517" name="Group 1"/>
          <p:cNvGrpSpPr/>
          <p:nvPr/>
        </p:nvGrpSpPr>
        <p:grpSpPr>
          <a:xfrm>
            <a:off x="4641850" y="3786188"/>
            <a:ext cx="3740150" cy="2449512"/>
            <a:chOff x="5232796" y="4114800"/>
            <a:chExt cx="2755107" cy="1836738"/>
          </a:xfrm>
        </p:grpSpPr>
        <p:pic>
          <p:nvPicPr>
            <p:cNvPr id="6656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796" y="4114800"/>
              <a:ext cx="2755107" cy="18367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64520" name="Rectangle 17"/>
            <p:cNvSpPr/>
            <p:nvPr/>
          </p:nvSpPr>
          <p:spPr>
            <a:xfrm>
              <a:off x="5260670" y="4136882"/>
              <a:ext cx="426066" cy="32472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path path="rect">
                <a:fillToRect l="50000" t="50000" r="50000" b="50000"/>
              </a:path>
              <a:tileRect/>
            </a:gradFill>
            <a:ln w="57150" cap="flat" cmpd="thickThin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vi-VN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vi-VN" altLang="vi-VN" sz="25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64518" name="Rectangle 2"/>
          <p:cNvSpPr>
            <a:spLocks noGrp="1"/>
          </p:cNvSpPr>
          <p:nvPr>
            <p:ph type="title"/>
          </p:nvPr>
        </p:nvSpPr>
        <p:spPr>
          <a:xfrm>
            <a:off x="457200" y="354013"/>
            <a:ext cx="8229600" cy="6096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vi vi phạm pháp luật?</a:t>
            </a:r>
            <a:endParaRPr lang="en-US" alt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2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6656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6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7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Cấu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thành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28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1066800"/>
          <a:ext cx="8610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1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6861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14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5800" y="6387617"/>
              <a:ext cx="838200" cy="4703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1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16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6366236"/>
              <a:ext cx="838200" cy="491764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Mặt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khách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457200" y="1397000"/>
          <a:ext cx="82296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0658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7066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066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066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066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Mặt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chủ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381000" y="1397000"/>
          <a:ext cx="80772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73730" name="Group 9"/>
          <p:cNvGrpSpPr/>
          <p:nvPr/>
        </p:nvGrpSpPr>
        <p:grpSpPr bwMode="auto">
          <a:xfrm>
            <a:off x="0" y="0"/>
            <a:ext cx="9067800" cy="6825965"/>
            <a:chOff x="76200" y="0"/>
            <a:chExt cx="9067800" cy="6981101"/>
          </a:xfrm>
          <a:blipFill>
            <a:blip r:embed="rId2"/>
            <a:stretch>
              <a:fillRect/>
            </a:stretch>
          </a:blipFill>
        </p:grpSpPr>
        <p:pic>
          <p:nvPicPr>
            <p:cNvPr id="7374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91400" y="0"/>
              <a:ext cx="1752600" cy="98352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73750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91400" y="5874473"/>
              <a:ext cx="1752600" cy="98352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7375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" y="0"/>
              <a:ext cx="1676400" cy="98352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7375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130629" y="6801814"/>
              <a:ext cx="838200" cy="179287"/>
            </a:xfrm>
            <a:prstGeom prst="rect">
              <a:avLst/>
            </a:prstGeom>
            <a:grpFill/>
            <a:ln>
              <a:noFill/>
            </a:ln>
          </p:spPr>
        </p:pic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Mặt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chủ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3113088" y="1617663"/>
            <a:ext cx="1219200" cy="914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Cố ý</a:t>
            </a:r>
            <a:endParaRPr lang="en-US" altLang="vi-VN" b="1" dirty="0">
              <a:solidFill>
                <a:srgbClr val="0000FF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3114675" y="4652963"/>
            <a:ext cx="1219200" cy="914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vi-VN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Vô</a:t>
            </a:r>
            <a:r>
              <a:rPr kumimoji="0" lang="en-US" altLang="vi-VN" sz="3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ý</a:t>
            </a:r>
            <a:endParaRPr kumimoji="0" lang="en-US" altLang="vi-VN" sz="3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10" name="Line 9"/>
          <p:cNvSpPr/>
          <p:nvPr/>
        </p:nvSpPr>
        <p:spPr>
          <a:xfrm>
            <a:off x="3722688" y="2532063"/>
            <a:ext cx="0" cy="6096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921000" y="3179763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vi-V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Lỗi</a:t>
            </a:r>
            <a:endParaRPr lang="en-US" altLang="vi-VN" sz="3600" b="1" dirty="0">
              <a:solidFill>
                <a:srgbClr val="FF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72712" name="Line 11"/>
          <p:cNvSpPr/>
          <p:nvPr/>
        </p:nvSpPr>
        <p:spPr>
          <a:xfrm flipV="1">
            <a:off x="3722688" y="4119563"/>
            <a:ext cx="0" cy="533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2713" name="Text Box 17"/>
          <p:cNvSpPr txBox="1"/>
          <p:nvPr/>
        </p:nvSpPr>
        <p:spPr>
          <a:xfrm>
            <a:off x="4953000" y="1246188"/>
            <a:ext cx="2790825" cy="430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FontTx/>
              <a:buNone/>
            </a:pPr>
            <a:r>
              <a: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Cố ý trực tiếp</a:t>
            </a:r>
            <a:endParaRPr lang="en-US" altLang="vi-VN" sz="2200" b="1" dirty="0">
              <a:solidFill>
                <a:srgbClr val="FF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grpSp>
        <p:nvGrpSpPr>
          <p:cNvPr id="72714" name="Group 3"/>
          <p:cNvGrpSpPr/>
          <p:nvPr/>
        </p:nvGrpSpPr>
        <p:grpSpPr>
          <a:xfrm>
            <a:off x="4365625" y="1525588"/>
            <a:ext cx="549275" cy="1008062"/>
            <a:chOff x="4364945" y="1525133"/>
            <a:chExt cx="549955" cy="1008062"/>
          </a:xfrm>
        </p:grpSpPr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4380840" y="1525133"/>
              <a:ext cx="53406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4364945" y="1525133"/>
              <a:ext cx="0" cy="1008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>
              <a:off x="4369714" y="2531608"/>
              <a:ext cx="53406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2715" name="Text Box 17"/>
          <p:cNvSpPr txBox="1"/>
          <p:nvPr/>
        </p:nvSpPr>
        <p:spPr>
          <a:xfrm>
            <a:off x="4876800" y="2312988"/>
            <a:ext cx="2790825" cy="430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FontTx/>
              <a:buNone/>
            </a:pPr>
            <a:r>
              <a: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Cố ý gián tiếp</a:t>
            </a:r>
            <a:endParaRPr lang="en-US" altLang="vi-VN" sz="2200" b="1" dirty="0">
              <a:solidFill>
                <a:srgbClr val="FF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grpSp>
        <p:nvGrpSpPr>
          <p:cNvPr id="72716" name="Group 34"/>
          <p:cNvGrpSpPr/>
          <p:nvPr/>
        </p:nvGrpSpPr>
        <p:grpSpPr>
          <a:xfrm>
            <a:off x="4373563" y="4605338"/>
            <a:ext cx="549275" cy="1008062"/>
            <a:chOff x="4364945" y="1525133"/>
            <a:chExt cx="549955" cy="1008062"/>
          </a:xfrm>
        </p:grpSpPr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4380840" y="1525133"/>
              <a:ext cx="53406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364945" y="1525133"/>
              <a:ext cx="0" cy="1008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369713" y="2531608"/>
              <a:ext cx="53406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2717" name="Text Box 17"/>
          <p:cNvSpPr txBox="1"/>
          <p:nvPr/>
        </p:nvSpPr>
        <p:spPr>
          <a:xfrm>
            <a:off x="4911725" y="4352925"/>
            <a:ext cx="2790825" cy="431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FontTx/>
              <a:buNone/>
            </a:pPr>
            <a:r>
              <a: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Vô ý do cẩu thả</a:t>
            </a:r>
            <a:endParaRPr lang="en-US" altLang="vi-VN" sz="2200" b="1" dirty="0">
              <a:solidFill>
                <a:srgbClr val="FF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72718" name="Text Box 17"/>
          <p:cNvSpPr txBox="1"/>
          <p:nvPr/>
        </p:nvSpPr>
        <p:spPr>
          <a:xfrm>
            <a:off x="4868863" y="5303838"/>
            <a:ext cx="2790825" cy="431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FontTx/>
              <a:buNone/>
            </a:pPr>
            <a:r>
              <a:rPr lang="en-US" altLang="vi-V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Vô ý do quá tự tin</a:t>
            </a:r>
            <a:endParaRPr lang="en-US" altLang="vi-VN" sz="2200" b="1" dirty="0">
              <a:solidFill>
                <a:srgbClr val="FF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AutoShape 5"/>
          <p:cNvSpPr/>
          <p:nvPr/>
        </p:nvSpPr>
        <p:spPr>
          <a:xfrm>
            <a:off x="1752600" y="228600"/>
            <a:ext cx="5715000" cy="9906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" altLang="vi-VN" sz="40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Lỗi cố ý trực tiếp</a:t>
            </a:r>
            <a:endParaRPr lang="" altLang="vi-VN" sz="4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74755" name="Group 1"/>
          <p:cNvGrpSpPr/>
          <p:nvPr/>
        </p:nvGrpSpPr>
        <p:grpSpPr>
          <a:xfrm>
            <a:off x="254000" y="1524000"/>
            <a:ext cx="8753475" cy="4876800"/>
            <a:chOff x="254000" y="1524000"/>
            <a:chExt cx="8753475" cy="4876800"/>
          </a:xfrm>
        </p:grpSpPr>
        <p:sp useBgFill="1">
          <p:nvSpPr>
            <p:cNvPr id="74756" name="Rectangle 2"/>
            <p:cNvSpPr/>
            <p:nvPr/>
          </p:nvSpPr>
          <p:spPr>
            <a:xfrm>
              <a:off x="4876800" y="1524000"/>
              <a:ext cx="4114800" cy="1371600"/>
            </a:xfrm>
            <a:prstGeom prst="rect">
              <a:avLst/>
            </a:prstGeom>
            <a:ln w="57150" cap="flat" cmpd="thinThick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0000"/>
              </a:prst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Nhận thức được tính </a:t>
              </a:r>
              <a:endParaRPr lang="en-US" alt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chất nguy hiểm của </a:t>
              </a:r>
              <a:endParaRPr lang="en-US" alt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vi-VN" dirty="0">
                  <a:latin typeface="Arial" panose="020B0604020202020204" pitchFamily="34" charset="0"/>
                  <a:ea typeface="Arial" panose="020B0604020202020204" pitchFamily="34" charset="0"/>
                </a:rPr>
                <a:t>à</a:t>
              </a: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nh vi</a:t>
              </a:r>
              <a:endParaRPr lang="" altLang="vi-VN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4179" name="Rectangle 3"/>
            <p:cNvSpPr>
              <a:spLocks noChangeArrowheads="1"/>
            </p:cNvSpPr>
            <p:nvPr/>
          </p:nvSpPr>
          <p:spPr bwMode="auto">
            <a:xfrm>
              <a:off x="4876800" y="3048000"/>
              <a:ext cx="4114800" cy="1600200"/>
            </a:xfrm>
            <a:prstGeom prst="rect">
              <a:avLst/>
            </a:prstGeom>
            <a:pattFill prst="pct5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7150" cmpd="thickThin">
              <a:solidFill>
                <a:srgbClr val="000000"/>
              </a:solidFill>
              <a:miter lim="800000"/>
            </a:ln>
            <a:effectLst>
              <a:prstShdw prst="shdw17" dist="17961" dir="2700000">
                <a:srgbClr val="000000"/>
              </a:prstShdw>
            </a:effectLst>
          </p:spPr>
          <p:txBody>
            <a:bodyPr wrap="none" anchor="ctr"/>
            <a:p>
              <a:pPr algn="ctr">
                <a:buNone/>
              </a:pPr>
              <a:r>
                <a:rPr sz="3200" dirty="0">
                  <a:solidFill>
                    <a:srgbClr val="FF0000"/>
                  </a:solidFill>
                  <a:latin typeface="Arial" panose="020B0604020202020204" pitchFamily="34" charset="0"/>
                </a:rPr>
                <a:t>Thấy trước được hậu </a:t>
              </a:r>
              <a:endParaRPr sz="3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algn="ctr">
                <a:buNone/>
              </a:pPr>
              <a:r>
                <a:rPr sz="3200" dirty="0">
                  <a:solidFill>
                    <a:srgbClr val="FF0000"/>
                  </a:solidFill>
                  <a:latin typeface="Arial" panose="020B0604020202020204" pitchFamily="34" charset="0"/>
                </a:rPr>
                <a:t>quả do hành vi đó </a:t>
              </a:r>
              <a:endParaRPr sz="3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algn="ctr">
                <a:buNone/>
              </a:pPr>
              <a:r>
                <a:rPr sz="3200" dirty="0">
                  <a:solidFill>
                    <a:srgbClr val="FF0000"/>
                  </a:solidFill>
                  <a:latin typeface="Arial" panose="020B0604020202020204" pitchFamily="34" charset="0"/>
                </a:rPr>
                <a:t>gây ra</a:t>
              </a:r>
              <a:endParaRPr lang="" altLang="x-none" sz="3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758" name="Rectangle 6"/>
            <p:cNvSpPr/>
            <p:nvPr/>
          </p:nvSpPr>
          <p:spPr>
            <a:xfrm>
              <a:off x="2481263" y="2209800"/>
              <a:ext cx="1600200" cy="1371600"/>
            </a:xfrm>
            <a:prstGeom prst="rect">
              <a:avLst/>
            </a:prstGeom>
            <a:solidFill>
              <a:srgbClr val="0000FF"/>
            </a:solidFill>
            <a:ln w="9525">
              <a:noFill/>
            </a:ln>
            <a:effectLst>
              <a:prstShdw prst="shdw17" dist="17961" dir="2699999">
                <a:srgbClr val="990000"/>
              </a:prst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endParaRPr lang="en-US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trí</a:t>
              </a:r>
              <a:endParaRPr lang="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 useBgFill="1">
          <p:nvSpPr>
            <p:cNvPr id="74759" name="Rectangle 7"/>
            <p:cNvSpPr/>
            <p:nvPr/>
          </p:nvSpPr>
          <p:spPr>
            <a:xfrm>
              <a:off x="4892675" y="4953000"/>
              <a:ext cx="4114800" cy="1447800"/>
            </a:xfrm>
            <a:prstGeom prst="rect">
              <a:avLst/>
            </a:prstGeom>
            <a:ln w="57150" cap="flat" cmpd="thickThin">
              <a:solidFill>
                <a:srgbClr val="FF0066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003D"/>
              </a:prst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Mong muốn cho hậu </a:t>
              </a:r>
              <a:endParaRPr lang="en-US" alt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en-US" altLang="vi-VN" dirty="0">
                  <a:latin typeface="Arial" panose="020B0604020202020204" pitchFamily="34" charset="0"/>
                  <a:cs typeface="Arial" panose="020B0604020202020204" pitchFamily="34" charset="0"/>
                </a:rPr>
                <a:t>quả đó xảy ra.</a:t>
              </a:r>
              <a:endParaRPr lang="" altLang="vi-VN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4184" name="Line 8"/>
            <p:cNvSpPr>
              <a:spLocks noChangeShapeType="1"/>
            </p:cNvSpPr>
            <p:nvPr/>
          </p:nvSpPr>
          <p:spPr bwMode="auto">
            <a:xfrm rot="15076727" flipV="1">
              <a:off x="3984625" y="3314700"/>
              <a:ext cx="1006475" cy="447675"/>
            </a:xfrm>
            <a:prstGeom prst="line">
              <a:avLst/>
            </a:prstGeom>
            <a:ln>
              <a:head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5" name="Line 9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685800" cy="6096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6" name="Line 10"/>
            <p:cNvSpPr>
              <a:spLocks noChangeShapeType="1"/>
            </p:cNvSpPr>
            <p:nvPr/>
          </p:nvSpPr>
          <p:spPr bwMode="auto">
            <a:xfrm>
              <a:off x="4114800" y="5715000"/>
              <a:ext cx="746125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7" name="Line 11"/>
            <p:cNvSpPr>
              <a:spLocks noChangeShapeType="1"/>
            </p:cNvSpPr>
            <p:nvPr/>
          </p:nvSpPr>
          <p:spPr bwMode="auto">
            <a:xfrm flipH="1">
              <a:off x="1676400" y="2838792"/>
              <a:ext cx="803747" cy="590208"/>
            </a:xfrm>
            <a:prstGeom prst="line">
              <a:avLst/>
            </a:prstGeom>
            <a:ln>
              <a:head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8" name="Line 12"/>
            <p:cNvSpPr>
              <a:spLocks noChangeShapeType="1"/>
            </p:cNvSpPr>
            <p:nvPr/>
          </p:nvSpPr>
          <p:spPr bwMode="auto">
            <a:xfrm flipH="1" flipV="1">
              <a:off x="1600200" y="4343400"/>
              <a:ext cx="879475" cy="1295400"/>
            </a:xfrm>
            <a:prstGeom prst="line">
              <a:avLst/>
            </a:prstGeom>
            <a:ln>
              <a:head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765" name="Rectangle 6"/>
            <p:cNvSpPr/>
            <p:nvPr/>
          </p:nvSpPr>
          <p:spPr>
            <a:xfrm>
              <a:off x="2514600" y="4953000"/>
              <a:ext cx="1600200" cy="1371600"/>
            </a:xfrm>
            <a:prstGeom prst="rect">
              <a:avLst/>
            </a:prstGeom>
            <a:solidFill>
              <a:srgbClr val="0000FF"/>
            </a:solidFill>
            <a:ln w="9525">
              <a:noFill/>
            </a:ln>
            <a:effectLst>
              <a:prstShdw prst="shdw17" dist="17961" dir="2699999">
                <a:srgbClr val="990000"/>
              </a:prst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Ý chí</a:t>
              </a:r>
              <a:endParaRPr lang="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74766" name="Group 3"/>
            <p:cNvGrpSpPr/>
            <p:nvPr/>
          </p:nvGrpSpPr>
          <p:grpSpPr>
            <a:xfrm>
              <a:off x="254000" y="2362200"/>
              <a:ext cx="2657475" cy="2971800"/>
              <a:chOff x="2030" y="1248"/>
              <a:chExt cx="2799" cy="1615"/>
            </a:xfrm>
          </p:grpSpPr>
          <p:grpSp>
            <p:nvGrpSpPr>
              <p:cNvPr id="74767" name="Group 4"/>
              <p:cNvGrpSpPr/>
              <p:nvPr/>
            </p:nvGrpSpPr>
            <p:grpSpPr>
              <a:xfrm>
                <a:off x="2030" y="1248"/>
                <a:ext cx="1741" cy="1615"/>
                <a:chOff x="2078" y="1824"/>
                <a:chExt cx="1741" cy="1615"/>
              </a:xfrm>
            </p:grpSpPr>
            <p:sp>
              <p:nvSpPr>
                <p:cNvPr id="32" name="AutoShape 6"/>
                <p:cNvSpPr>
                  <a:spLocks noChangeArrowheads="1"/>
                </p:cNvSpPr>
                <p:nvPr/>
              </p:nvSpPr>
              <p:spPr bwMode="gray">
                <a:xfrm rot="5400000" flipH="1">
                  <a:off x="3595" y="2636"/>
                  <a:ext cx="309" cy="139"/>
                </a:xfrm>
                <a:prstGeom prst="upArrow">
                  <a:avLst>
                    <a:gd name="adj1" fmla="val 51676"/>
                    <a:gd name="adj2" fmla="val 10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tx2">
                        <a:gamma/>
                        <a:tint val="39216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771" name="Oval 8"/>
                <p:cNvSpPr/>
                <p:nvPr/>
              </p:nvSpPr>
              <p:spPr>
                <a:xfrm>
                  <a:off x="2078" y="1824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  <a:tileRect/>
                </a:gradFill>
                <a:ln w="5715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endParaRPr lang="vi-VN" altLang="vi-VN" sz="1800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74772" name="Oval 9"/>
                <p:cNvSpPr/>
                <p:nvPr/>
              </p:nvSpPr>
              <p:spPr>
                <a:xfrm>
                  <a:off x="2170" y="1915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endParaRPr lang="vi-VN" altLang="vi-VN" sz="1800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6" name="Oval 10"/>
                <p:cNvSpPr>
                  <a:spLocks noChangeArrowheads="1"/>
                </p:cNvSpPr>
                <p:nvPr/>
              </p:nvSpPr>
              <p:spPr bwMode="gray">
                <a:xfrm>
                  <a:off x="2255" y="2000"/>
                  <a:ext cx="1261" cy="126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774" name="Oval 11"/>
                <p:cNvSpPr/>
                <p:nvPr/>
              </p:nvSpPr>
              <p:spPr>
                <a:xfrm>
                  <a:off x="2254" y="2491"/>
                  <a:ext cx="274" cy="28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2700000" scaled="1"/>
                  <a:tileRect/>
                </a:gradFill>
                <a:ln w="38100">
                  <a:noFill/>
                </a:ln>
              </p:spPr>
              <p:txBody>
                <a:bodyPr wrap="none"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endParaRPr lang="vi-VN" altLang="vi-VN" sz="1800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8" name="Oval 12"/>
                <p:cNvSpPr>
                  <a:spLocks noChangeArrowheads="1"/>
                </p:cNvSpPr>
                <p:nvPr/>
              </p:nvSpPr>
              <p:spPr bwMode="gray">
                <a:xfrm>
                  <a:off x="2337" y="2084"/>
                  <a:ext cx="1094" cy="109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>
                  <a:noFill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776" name="Oval 13"/>
                <p:cNvSpPr/>
                <p:nvPr/>
              </p:nvSpPr>
              <p:spPr>
                <a:xfrm>
                  <a:off x="2337" y="2083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2700000" scaled="1"/>
                  <a:tileRect/>
                </a:gradFill>
                <a:ln w="38100">
                  <a:noFill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endParaRPr lang="vi-VN" altLang="vi-VN" sz="1800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74768" name="Text Box 20"/>
              <p:cNvSpPr txBox="1"/>
              <p:nvPr/>
            </p:nvSpPr>
            <p:spPr>
              <a:xfrm>
                <a:off x="2272" y="1519"/>
                <a:ext cx="1113" cy="10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vi-VN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Lỗi cố </a:t>
                </a:r>
                <a:endParaRPr lang="en-US" altLang="vi-VN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vi-VN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Ý trực tiếp</a:t>
                </a:r>
                <a:endParaRPr lang="en-US" altLang="vi-VN" sz="2400" b="1" dirty="0">
                  <a:solidFill>
                    <a:srgbClr val="0000FF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74769" name="Text Box 27"/>
              <p:cNvSpPr txBox="1"/>
              <p:nvPr/>
            </p:nvSpPr>
            <p:spPr>
              <a:xfrm>
                <a:off x="4375" y="2355"/>
                <a:ext cx="454" cy="24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vi-VN" sz="1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</a:t>
                </a:r>
                <a:endParaRPr lang="en-US" altLang="vi-VN" sz="18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Text Box 3"/>
          <p:cNvSpPr txBox="1"/>
          <p:nvPr/>
        </p:nvSpPr>
        <p:spPr>
          <a:xfrm>
            <a:off x="365125" y="1636713"/>
            <a:ext cx="184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" altLang="vi-VN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7" name="Text Box 24"/>
          <p:cNvSpPr txBox="1"/>
          <p:nvPr/>
        </p:nvSpPr>
        <p:spPr>
          <a:xfrm>
            <a:off x="381000" y="2209800"/>
            <a:ext cx="2667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endParaRPr lang="" altLang="vi-VN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8" name="AutoShape 38"/>
          <p:cNvSpPr/>
          <p:nvPr/>
        </p:nvSpPr>
        <p:spPr>
          <a:xfrm>
            <a:off x="719138" y="6096000"/>
            <a:ext cx="228600" cy="2286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" altLang="vi-VN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9" name="TextBox 13"/>
          <p:cNvSpPr txBox="1"/>
          <p:nvPr/>
        </p:nvSpPr>
        <p:spPr>
          <a:xfrm>
            <a:off x="831850" y="712788"/>
            <a:ext cx="7848600" cy="4778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>
              <a:buNone/>
              <a:tabLst>
                <a:tab pos="727075" algn="l"/>
              </a:tabLst>
            </a:pP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AutoShape 6"/>
          <p:cNvSpPr/>
          <p:nvPr/>
        </p:nvSpPr>
        <p:spPr>
          <a:xfrm>
            <a:off x="947738" y="1689100"/>
            <a:ext cx="4314825" cy="2125663"/>
          </a:xfrm>
          <a:prstGeom prst="cloudCallout">
            <a:avLst>
              <a:gd name="adj1" fmla="val 60162"/>
              <a:gd name="adj2" fmla="val 72569"/>
            </a:avLst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en-US" altLang="en-US" sz="2500" b="1" i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vi-VN" alt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phạm pháp luật l</a:t>
            </a:r>
            <a:r>
              <a:rPr lang="vi-VN" altLang="vi-V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gì?</a:t>
            </a:r>
            <a:endParaRPr lang="en-US" altLang="vi-VN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271" name="Picture 2" descr="C:\Users\NhutCuong\Pictures\gjhfkghjo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88" y="2719388"/>
            <a:ext cx="3276600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AutoShape 5"/>
          <p:cNvSpPr/>
          <p:nvPr/>
        </p:nvSpPr>
        <p:spPr>
          <a:xfrm>
            <a:off x="1752600" y="228600"/>
            <a:ext cx="5715000" cy="990600"/>
          </a:xfrm>
          <a:prstGeom prst="bevel">
            <a:avLst>
              <a:gd name="adj" fmla="val 125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" altLang="vi-VN" sz="4000" b="1" dirty="0">
                <a:latin typeface="Arial" panose="020B0604020202020204" pitchFamily="34" charset="0"/>
                <a:cs typeface="Times New Roman" panose="02020603050405020304" pitchFamily="18" charset="0"/>
              </a:rPr>
              <a:t>Lỗi cố ý gián tiếp</a:t>
            </a:r>
            <a:endParaRPr lang="" altLang="vi-VN" sz="40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76803" name="Group 2"/>
          <p:cNvGrpSpPr/>
          <p:nvPr/>
        </p:nvGrpSpPr>
        <p:grpSpPr>
          <a:xfrm>
            <a:off x="254000" y="1524000"/>
            <a:ext cx="8753475" cy="4876800"/>
            <a:chOff x="254000" y="1524000"/>
            <a:chExt cx="8753475" cy="4876800"/>
          </a:xfrm>
        </p:grpSpPr>
        <p:sp>
          <p:nvSpPr>
            <p:cNvPr id="434184" name="Line 8"/>
            <p:cNvSpPr>
              <a:spLocks noChangeShapeType="1"/>
            </p:cNvSpPr>
            <p:nvPr/>
          </p:nvSpPr>
          <p:spPr bwMode="auto">
            <a:xfrm rot="15076727" flipV="1">
              <a:off x="3984625" y="3314700"/>
              <a:ext cx="1006475" cy="447675"/>
            </a:xfrm>
            <a:prstGeom prst="line">
              <a:avLst/>
            </a:prstGeom>
            <a:ln>
              <a:head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5" name="Line 9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685800" cy="6096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186" name="Line 10"/>
            <p:cNvSpPr>
              <a:spLocks noChangeShapeType="1"/>
            </p:cNvSpPr>
            <p:nvPr/>
          </p:nvSpPr>
          <p:spPr bwMode="auto">
            <a:xfrm>
              <a:off x="4114800" y="5715000"/>
              <a:ext cx="746125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76807" name="Group 1"/>
            <p:cNvGrpSpPr/>
            <p:nvPr/>
          </p:nvGrpSpPr>
          <p:grpSpPr>
            <a:xfrm>
              <a:off x="254000" y="1524000"/>
              <a:ext cx="8753475" cy="4876800"/>
              <a:chOff x="254000" y="1524000"/>
              <a:chExt cx="8753475" cy="4876800"/>
            </a:xfrm>
          </p:grpSpPr>
          <p:sp useBgFill="1">
            <p:nvSpPr>
              <p:cNvPr id="76808" name="Rectangle 2"/>
              <p:cNvSpPr/>
              <p:nvPr/>
            </p:nvSpPr>
            <p:spPr>
              <a:xfrm>
                <a:off x="4876800" y="1524000"/>
                <a:ext cx="4114800" cy="1371600"/>
              </a:xfrm>
              <a:prstGeom prst="rect">
                <a:avLst/>
              </a:prstGeom>
              <a:ln w="57150" cap="flat" cmpd="thinThick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0000"/>
                </a:prstShdw>
              </a:effectLst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dirty="0">
                    <a:latin typeface="Arial" panose="020B0604020202020204" pitchFamily="34" charset="0"/>
                    <a:cs typeface="Arial" panose="020B0604020202020204" pitchFamily="34" charset="0"/>
                  </a:rPr>
                  <a:t>Nhận thức được tính </a:t>
                </a:r>
                <a:endParaRPr lang="en-US" altLang="vi-V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dirty="0">
                    <a:latin typeface="Arial" panose="020B0604020202020204" pitchFamily="34" charset="0"/>
                    <a:cs typeface="Arial" panose="020B0604020202020204" pitchFamily="34" charset="0"/>
                  </a:rPr>
                  <a:t>chất nguy hiểm của </a:t>
                </a:r>
                <a:endParaRPr lang="en-US" altLang="vi-V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altLang="vi-VN" dirty="0">
                    <a:latin typeface="Arial" panose="020B0604020202020204" pitchFamily="34" charset="0"/>
                    <a:ea typeface="Arial" panose="020B0604020202020204" pitchFamily="34" charset="0"/>
                  </a:rPr>
                  <a:t>à</a:t>
                </a:r>
                <a:r>
                  <a:rPr lang="en-US" altLang="vi-VN" dirty="0">
                    <a:latin typeface="Arial" panose="020B0604020202020204" pitchFamily="34" charset="0"/>
                    <a:cs typeface="Arial" panose="020B0604020202020204" pitchFamily="34" charset="0"/>
                  </a:rPr>
                  <a:t>nh vi</a:t>
                </a:r>
                <a:endParaRPr lang="" altLang="vi-VN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434179" name="Rectangle 3"/>
              <p:cNvSpPr>
                <a:spLocks noChangeArrowheads="1"/>
              </p:cNvSpPr>
              <p:nvPr/>
            </p:nvSpPr>
            <p:spPr bwMode="auto">
              <a:xfrm>
                <a:off x="4876800" y="3048000"/>
                <a:ext cx="4114800" cy="1600200"/>
              </a:xfrm>
              <a:prstGeom prst="rect">
                <a:avLst/>
              </a:prstGeom>
              <a:pattFill prst="pct5">
                <a:fgClr>
                  <a:schemeClr val="accent6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57150" cmpd="thickThin">
                <a:solidFill>
                  <a:srgbClr val="FF0000"/>
                </a:solidFill>
                <a:miter lim="800000"/>
              </a:ln>
              <a:effectLst>
                <a:prstShdw prst="shdw17" dist="17961" dir="2700000">
                  <a:srgbClr val="000000"/>
                </a:prstShdw>
              </a:effectLst>
            </p:spPr>
            <p:txBody>
              <a:bodyPr wrap="none" anchor="ctr"/>
              <a:p>
                <a:pPr algn="ctr">
                  <a:buNone/>
                </a:pPr>
                <a:r>
                  <a:rPr sz="32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Thấy trước được hậu </a:t>
                </a:r>
                <a:endParaRPr sz="3200" dirty="0">
                  <a:solidFill>
                    <a:srgbClr val="0000FF"/>
                  </a:solidFill>
                  <a:latin typeface="Arial" panose="020B0604020202020204" pitchFamily="34" charset="0"/>
                </a:endParaRPr>
              </a:p>
              <a:p>
                <a:pPr algn="ctr">
                  <a:buNone/>
                </a:pPr>
                <a:r>
                  <a:rPr sz="32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quả do hành vi đó </a:t>
                </a:r>
                <a:endParaRPr sz="3200" dirty="0">
                  <a:solidFill>
                    <a:srgbClr val="0000FF"/>
                  </a:solidFill>
                  <a:latin typeface="Arial" panose="020B0604020202020204" pitchFamily="34" charset="0"/>
                </a:endParaRPr>
              </a:p>
              <a:p>
                <a:pPr algn="ctr">
                  <a:buNone/>
                </a:pPr>
                <a:r>
                  <a:rPr sz="32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gây ra</a:t>
                </a:r>
                <a:endParaRPr lang="" altLang="x-none" sz="3200" dirty="0">
                  <a:solidFill>
                    <a:srgbClr val="0000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6810" name="Rectangle 6"/>
              <p:cNvSpPr/>
              <p:nvPr/>
            </p:nvSpPr>
            <p:spPr>
              <a:xfrm>
                <a:off x="2481263" y="2209800"/>
                <a:ext cx="1600200" cy="1371600"/>
              </a:xfrm>
              <a:prstGeom prst="rect">
                <a:avLst/>
              </a:prstGeom>
              <a:solidFill>
                <a:srgbClr val="0000FF"/>
              </a:solidFill>
              <a:ln w="9525">
                <a:noFill/>
              </a:ln>
              <a:effectLst>
                <a:prstShdw prst="shdw17" dist="17961" dir="2699999">
                  <a:srgbClr val="990000"/>
                </a:prstShdw>
              </a:effectLst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sz="4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Lý</a:t>
                </a:r>
                <a:endParaRPr lang="en-US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sz="4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</a:t>
                </a:r>
                <a:endParaRPr lang="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6811" name="Rectangle 7"/>
              <p:cNvSpPr/>
              <p:nvPr/>
            </p:nvSpPr>
            <p:spPr>
              <a:xfrm>
                <a:off x="4892675" y="4953000"/>
                <a:ext cx="4114800" cy="1447800"/>
              </a:xfrm>
              <a:prstGeom prst="rect">
                <a:avLst/>
              </a:prstGeom>
              <a:noFill/>
              <a:ln w="57150" cap="flat" cmpd="thickThin">
                <a:solidFill>
                  <a:srgbClr val="FF0066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003D"/>
                </a:prstShdw>
              </a:effectLst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Bỏ mặc cho hậu </a:t>
                </a:r>
                <a:endParaRPr lang="en-US" altLang="vi-V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quả đó xảy ra.</a:t>
                </a:r>
                <a:endParaRPr lang="" altLang="vi-VN" dirty="0">
                  <a:solidFill>
                    <a:srgbClr val="FF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434187" name="Line 11"/>
              <p:cNvSpPr>
                <a:spLocks noChangeShapeType="1"/>
              </p:cNvSpPr>
              <p:nvPr/>
            </p:nvSpPr>
            <p:spPr bwMode="auto">
              <a:xfrm flipH="1">
                <a:off x="1676400" y="2838792"/>
                <a:ext cx="803747" cy="590208"/>
              </a:xfrm>
              <a:prstGeom prst="line">
                <a:avLst/>
              </a:prstGeom>
              <a:ln>
                <a:headEnd type="triangl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4188" name="Line 12"/>
              <p:cNvSpPr>
                <a:spLocks noChangeShapeType="1"/>
              </p:cNvSpPr>
              <p:nvPr/>
            </p:nvSpPr>
            <p:spPr bwMode="auto">
              <a:xfrm flipH="1" flipV="1">
                <a:off x="1600200" y="4343400"/>
                <a:ext cx="879475" cy="1295400"/>
              </a:xfrm>
              <a:prstGeom prst="line">
                <a:avLst/>
              </a:prstGeom>
              <a:ln>
                <a:headEnd type="triangl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814" name="Rectangle 6"/>
              <p:cNvSpPr/>
              <p:nvPr/>
            </p:nvSpPr>
            <p:spPr>
              <a:xfrm>
                <a:off x="2514600" y="4953000"/>
                <a:ext cx="1600200" cy="1371600"/>
              </a:xfrm>
              <a:prstGeom prst="rect">
                <a:avLst/>
              </a:prstGeom>
              <a:solidFill>
                <a:srgbClr val="0000FF"/>
              </a:solidFill>
              <a:ln w="9525">
                <a:noFill/>
              </a:ln>
              <a:effectLst>
                <a:prstShdw prst="shdw17" dist="17961" dir="2699999">
                  <a:srgbClr val="990000"/>
                </a:prstShdw>
              </a:effectLst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sz="4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Ý chí</a:t>
                </a:r>
                <a:endParaRPr lang="" altLang="vi-VN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76815" name="Group 3"/>
              <p:cNvGrpSpPr/>
              <p:nvPr/>
            </p:nvGrpSpPr>
            <p:grpSpPr>
              <a:xfrm>
                <a:off x="254000" y="2362200"/>
                <a:ext cx="2657475" cy="2971800"/>
                <a:chOff x="2030" y="1248"/>
                <a:chExt cx="2799" cy="1615"/>
              </a:xfrm>
            </p:grpSpPr>
            <p:grpSp>
              <p:nvGrpSpPr>
                <p:cNvPr id="76816" name="Group 4"/>
                <p:cNvGrpSpPr/>
                <p:nvPr/>
              </p:nvGrpSpPr>
              <p:grpSpPr>
                <a:xfrm>
                  <a:off x="2030" y="1248"/>
                  <a:ext cx="1743" cy="1615"/>
                  <a:chOff x="2078" y="1824"/>
                  <a:chExt cx="1743" cy="1615"/>
                </a:xfrm>
              </p:grpSpPr>
              <p:sp>
                <p:nvSpPr>
                  <p:cNvPr id="32" name="AutoShape 6"/>
                  <p:cNvSpPr>
                    <a:spLocks noChangeArrowheads="1"/>
                  </p:cNvSpPr>
                  <p:nvPr/>
                </p:nvSpPr>
                <p:spPr bwMode="gray">
                  <a:xfrm rot="5400000" flipH="1">
                    <a:off x="3595" y="2636"/>
                    <a:ext cx="309" cy="139"/>
                  </a:xfrm>
                  <a:prstGeom prst="upArrow">
                    <a:avLst>
                      <a:gd name="adj1" fmla="val 51676"/>
                      <a:gd name="adj2" fmla="val 10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39216"/>
                          <a:invGamma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820" name="Oval 8"/>
                  <p:cNvSpPr/>
                  <p:nvPr/>
                </p:nvSpPr>
                <p:spPr>
                  <a:xfrm>
                    <a:off x="2078" y="1824"/>
                    <a:ext cx="1615" cy="161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76"/>
                      </a:gs>
                      <a:gs pos="50000">
                        <a:srgbClr val="FFFFFF"/>
                      </a:gs>
                      <a:gs pos="100000">
                        <a:srgbClr val="767676"/>
                      </a:gs>
                    </a:gsLst>
                    <a:lin ang="5400000" scaled="1"/>
                    <a:tileRect/>
                  </a:gradFill>
                  <a:ln w="57150" cap="flat" cmpd="sng">
                    <a:solidFill>
                      <a:schemeClr val="bg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vi-VN" altLang="vi-VN" sz="1800" dirty="0"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  <p:sp>
                <p:nvSpPr>
                  <p:cNvPr id="76821" name="Oval 9"/>
                  <p:cNvSpPr/>
                  <p:nvPr/>
                </p:nvSpPr>
                <p:spPr>
                  <a:xfrm>
                    <a:off x="2170" y="1915"/>
                    <a:ext cx="1430" cy="143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2A2A2"/>
                      </a:gs>
                      <a:gs pos="50000">
                        <a:srgbClr val="FFFFFF"/>
                      </a:gs>
                      <a:gs pos="100000">
                        <a:srgbClr val="A2A2A2"/>
                      </a:gs>
                    </a:gsLst>
                    <a:lin ang="0" scaled="1"/>
                    <a:tileRect/>
                  </a:gradFill>
                  <a:ln w="9525">
                    <a:noFill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vi-VN" altLang="vi-VN" sz="1800" dirty="0"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  <p:sp>
                <p:nvSpPr>
                  <p:cNvPr id="36" name="Oval 10"/>
                  <p:cNvSpPr>
                    <a:spLocks noChangeArrowheads="1"/>
                  </p:cNvSpPr>
                  <p:nvPr/>
                </p:nvSpPr>
                <p:spPr bwMode="gray">
                  <a:xfrm>
                    <a:off x="2255" y="2000"/>
                    <a:ext cx="1261" cy="126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823" name="Oval 11"/>
                  <p:cNvSpPr/>
                  <p:nvPr/>
                </p:nvSpPr>
                <p:spPr>
                  <a:xfrm>
                    <a:off x="2254" y="2000"/>
                    <a:ext cx="1262" cy="126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0000"/>
                      </a:gs>
                      <a:gs pos="100000">
                        <a:srgbClr val="FFCC00"/>
                      </a:gs>
                    </a:gsLst>
                    <a:lin ang="2700000" scaled="1"/>
                    <a:tileRect/>
                  </a:gradFill>
                  <a:ln w="38100">
                    <a:noFill/>
                  </a:ln>
                </p:spPr>
                <p:txBody>
                  <a:bodyPr wrap="none" anchor="ctr" anchorCtr="0"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vi-VN" altLang="vi-VN" sz="1800" dirty="0"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  <p:sp>
                <p:nvSpPr>
                  <p:cNvPr id="38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2337" y="2084"/>
                    <a:ext cx="1094" cy="109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54118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shade val="54118"/>
                          <a:invGamma/>
                        </a:scheme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825" name="Oval 13"/>
                  <p:cNvSpPr/>
                  <p:nvPr/>
                </p:nvSpPr>
                <p:spPr>
                  <a:xfrm>
                    <a:off x="2337" y="2083"/>
                    <a:ext cx="1096" cy="109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CC00"/>
                      </a:gs>
                      <a:gs pos="100000">
                        <a:srgbClr val="7C6300"/>
                      </a:gs>
                    </a:gsLst>
                    <a:lin ang="2700000" scaled="1"/>
                    <a:tileRect/>
                  </a:gradFill>
                  <a:ln w="38100">
                    <a:noFill/>
                  </a:ln>
                </p:spPr>
                <p:txBody>
                  <a:bodyPr anchor="ctr" anchorCtr="0"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vi-VN" altLang="vi-VN" sz="1800" dirty="0"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6817" name="Text Box 20"/>
                <p:cNvSpPr txBox="1"/>
                <p:nvPr/>
              </p:nvSpPr>
              <p:spPr>
                <a:xfrm>
                  <a:off x="2272" y="1519"/>
                  <a:ext cx="1113" cy="10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Lỗi cố </a:t>
                  </a:r>
                  <a:endParaRPr lang="en-US" altLang="vi-VN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Ý gián tiếp</a:t>
                  </a:r>
                  <a:endParaRPr lang="en-US" altLang="vi-VN" sz="2400" b="1" dirty="0">
                    <a:solidFill>
                      <a:srgbClr val="0000FF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76818" name="Text Box 27"/>
                <p:cNvSpPr txBox="1"/>
                <p:nvPr/>
              </p:nvSpPr>
              <p:spPr>
                <a:xfrm>
                  <a:off x="4375" y="2355"/>
                  <a:ext cx="454" cy="2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18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Text</a:t>
                  </a:r>
                  <a:endParaRPr lang="en-US" altLang="vi-VN" sz="1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8850" name="Group 6"/>
          <p:cNvGrpSpPr/>
          <p:nvPr/>
        </p:nvGrpSpPr>
        <p:grpSpPr>
          <a:xfrm>
            <a:off x="228600" y="228600"/>
            <a:ext cx="8763000" cy="6324600"/>
            <a:chOff x="228600" y="228600"/>
            <a:chExt cx="8763000" cy="6324600"/>
          </a:xfrm>
        </p:grpSpPr>
        <p:sp>
          <p:nvSpPr>
            <p:cNvPr id="78851" name="Oval 6"/>
            <p:cNvSpPr/>
            <p:nvPr/>
          </p:nvSpPr>
          <p:spPr>
            <a:xfrm>
              <a:off x="2743200" y="1371600"/>
              <a:ext cx="1524000" cy="1676400"/>
            </a:xfrm>
            <a:prstGeom prst="ellipse">
              <a:avLst/>
            </a:prstGeom>
            <a:solidFill>
              <a:srgbClr val="0000CC"/>
            </a:solidFill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Tx/>
                <a:buNone/>
              </a:pPr>
              <a:r>
                <a:rPr lang="" altLang="vi-VN" sz="40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 trí</a:t>
              </a:r>
              <a:endParaRPr lang="" altLang="vi-VN" sz="4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78852" name="Group 5"/>
            <p:cNvGrpSpPr/>
            <p:nvPr/>
          </p:nvGrpSpPr>
          <p:grpSpPr>
            <a:xfrm>
              <a:off x="228600" y="228600"/>
              <a:ext cx="8763000" cy="6324600"/>
              <a:chOff x="228600" y="228600"/>
              <a:chExt cx="8763000" cy="6324600"/>
            </a:xfrm>
          </p:grpSpPr>
          <p:sp>
            <p:nvSpPr>
              <p:cNvPr id="78853" name="Oval 4"/>
              <p:cNvSpPr/>
              <p:nvPr/>
            </p:nvSpPr>
            <p:spPr>
              <a:xfrm>
                <a:off x="228600" y="2286000"/>
                <a:ext cx="1524000" cy="3429000"/>
              </a:xfrm>
              <a:prstGeom prst="ellipse">
                <a:avLst/>
              </a:prstGeom>
              <a:solidFill>
                <a:srgbClr val="FFFF00"/>
              </a:solidFill>
              <a:ln w="57150" cap="flat" cmpd="thickThin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Vô ý </a:t>
                </a:r>
                <a:endParaRPr lang="" altLang="vi-V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do</a:t>
                </a:r>
                <a:endParaRPr lang="" altLang="vi-V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quá </a:t>
                </a:r>
                <a:endParaRPr lang="" altLang="vi-V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tự </a:t>
                </a:r>
                <a:endParaRPr lang="" altLang="vi-V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tin</a:t>
                </a:r>
                <a:endParaRPr lang="" altLang="vi-VN" b="1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78854" name="Group 4"/>
              <p:cNvGrpSpPr/>
              <p:nvPr/>
            </p:nvGrpSpPr>
            <p:grpSpPr>
              <a:xfrm>
                <a:off x="1524000" y="228600"/>
                <a:ext cx="7467600" cy="6324600"/>
                <a:chOff x="1524000" y="228600"/>
                <a:chExt cx="7467600" cy="6324600"/>
              </a:xfrm>
            </p:grpSpPr>
            <p:sp>
              <p:nvSpPr>
                <p:cNvPr id="78855" name="Oval 5"/>
                <p:cNvSpPr/>
                <p:nvPr/>
              </p:nvSpPr>
              <p:spPr>
                <a:xfrm>
                  <a:off x="2819400" y="4953000"/>
                  <a:ext cx="1371600" cy="1600200"/>
                </a:xfrm>
                <a:prstGeom prst="ellipse">
                  <a:avLst/>
                </a:prstGeom>
                <a:solidFill>
                  <a:srgbClr val="00FFFF"/>
                </a:solidFill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" altLang="vi-VN" sz="4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Ý </a:t>
                  </a:r>
                  <a:endParaRPr lang="" altLang="vi-VN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" altLang="vi-VN" sz="4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chí</a:t>
                  </a:r>
                  <a:endParaRPr lang="" altLang="vi-VN" sz="40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8856" name="Rectangle 7"/>
                <p:cNvSpPr/>
                <p:nvPr/>
              </p:nvSpPr>
              <p:spPr>
                <a:xfrm>
                  <a:off x="5410200" y="3429000"/>
                  <a:ext cx="3505200" cy="1295400"/>
                </a:xfrm>
                <a:prstGeom prst="rect">
                  <a:avLst/>
                </a:prstGeom>
                <a:solidFill>
                  <a:srgbClr val="FFFFCC"/>
                </a:solidFill>
                <a:ln w="76200" cap="flat" cmpd="tri">
                  <a:solidFill>
                    <a:srgbClr val="0000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Tin hậu quả </a:t>
                  </a:r>
                  <a:endParaRPr lang="en-US" altLang="vi-V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không xảy ra</a:t>
                  </a:r>
                  <a:endParaRPr lang="" altLang="vi-VN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38280" name="Rectangle 8"/>
                <p:cNvSpPr>
                  <a:spLocks noChangeArrowheads="1"/>
                </p:cNvSpPr>
                <p:nvPr/>
              </p:nvSpPr>
              <p:spPr bwMode="auto">
                <a:xfrm>
                  <a:off x="5334000" y="5181600"/>
                  <a:ext cx="3581400" cy="12192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9375" cmpd="tri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p>
                  <a:pPr algn="ctr">
                    <a:buNone/>
                  </a:pPr>
                  <a:r>
                    <a:rPr sz="3800" dirty="0">
                      <a:latin typeface="Arial" panose="020B0604020202020204" pitchFamily="34" charset="0"/>
                    </a:rPr>
                    <a:t>Tin ngăn ngừa </a:t>
                  </a:r>
                  <a:endParaRPr sz="3800" dirty="0">
                    <a:latin typeface="Arial" panose="020B0604020202020204" pitchFamily="34" charset="0"/>
                  </a:endParaRPr>
                </a:p>
                <a:p>
                  <a:pPr algn="ctr">
                    <a:buNone/>
                  </a:pPr>
                  <a:r>
                    <a:rPr sz="3800" dirty="0">
                      <a:latin typeface="Arial" panose="020B0604020202020204" pitchFamily="34" charset="0"/>
                    </a:rPr>
                    <a:t>được hậu quả</a:t>
                  </a:r>
                  <a:endParaRPr lang="" altLang="x-none" sz="3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8858" name="Rectangle 9"/>
                <p:cNvSpPr/>
                <p:nvPr/>
              </p:nvSpPr>
              <p:spPr>
                <a:xfrm>
                  <a:off x="5410200" y="1371600"/>
                  <a:ext cx="3581400" cy="1676400"/>
                </a:xfrm>
                <a:prstGeom prst="rect">
                  <a:avLst/>
                </a:prstGeom>
                <a:solidFill>
                  <a:srgbClr val="FFFFCC"/>
                </a:solidFill>
                <a:ln w="76200" cap="flat" cmpd="tri">
                  <a:solidFill>
                    <a:srgbClr val="2907B9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3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Thấy trước được </a:t>
                  </a:r>
                  <a:r>
                    <a:rPr lang="" altLang="vi-VN" sz="3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altLang="vi-VN" sz="3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3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hậu quả do </a:t>
                  </a:r>
                  <a:endParaRPr lang="en-US" altLang="vi-VN" sz="3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vi-VN" sz="3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</a:t>
                  </a:r>
                  <a:r>
                    <a:rPr lang="en-US" altLang="vi-VN" sz="3400" dirty="0">
                      <a:latin typeface="Arial" panose="020B0604020202020204" pitchFamily="34" charset="0"/>
                      <a:ea typeface="Arial" panose="020B0604020202020204" pitchFamily="34" charset="0"/>
                    </a:rPr>
                    <a:t>à</a:t>
                  </a:r>
                  <a:r>
                    <a:rPr lang="en-US" altLang="vi-VN" sz="3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nh vi gây ra</a:t>
                  </a:r>
                  <a:endParaRPr lang="" altLang="vi-VN" sz="3400" dirty="0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grpSp>
              <p:nvGrpSpPr>
                <p:cNvPr id="78859" name="Group 10"/>
                <p:cNvGrpSpPr/>
                <p:nvPr/>
              </p:nvGrpSpPr>
              <p:grpSpPr>
                <a:xfrm>
                  <a:off x="1600200" y="5029200"/>
                  <a:ext cx="1219200" cy="882650"/>
                  <a:chOff x="1041" y="2976"/>
                  <a:chExt cx="528" cy="214"/>
                </a:xfrm>
              </p:grpSpPr>
              <p:sp>
                <p:nvSpPr>
                  <p:cNvPr id="78869" name="Line 11"/>
                  <p:cNvSpPr/>
                  <p:nvPr/>
                </p:nvSpPr>
                <p:spPr>
                  <a:xfrm>
                    <a:off x="1056" y="2976"/>
                    <a:ext cx="0" cy="214"/>
                  </a:xfrm>
                  <a:prstGeom prst="line">
                    <a:avLst/>
                  </a:prstGeom>
                  <a:ln w="76200" cap="flat" cmpd="sng">
                    <a:solidFill>
                      <a:srgbClr val="00FF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009900"/>
                    </a:prstShdw>
                  </a:effectLst>
                </p:spPr>
              </p:sp>
              <p:sp>
                <p:nvSpPr>
                  <p:cNvPr id="78870" name="Line 12"/>
                  <p:cNvSpPr/>
                  <p:nvPr/>
                </p:nvSpPr>
                <p:spPr>
                  <a:xfrm flipH="1">
                    <a:off x="1041" y="3190"/>
                    <a:ext cx="528" cy="0"/>
                  </a:xfrm>
                  <a:prstGeom prst="line">
                    <a:avLst/>
                  </a:prstGeom>
                  <a:ln w="76200" cap="flat" cmpd="sng">
                    <a:solidFill>
                      <a:srgbClr val="00FF00"/>
                    </a:solidFill>
                    <a:prstDash val="solid"/>
                    <a:headEnd type="triangle" w="med" len="med"/>
                    <a:tailEnd type="none" w="med" len="med"/>
                  </a:ln>
                  <a:effectLst>
                    <a:prstShdw prst="shdw17" dist="17961" dir="2699999">
                      <a:srgbClr val="009900"/>
                    </a:prstShdw>
                  </a:effectLst>
                </p:spPr>
              </p:sp>
            </p:grpSp>
            <p:grpSp>
              <p:nvGrpSpPr>
                <p:cNvPr id="78860" name="Group 13"/>
                <p:cNvGrpSpPr/>
                <p:nvPr/>
              </p:nvGrpSpPr>
              <p:grpSpPr>
                <a:xfrm>
                  <a:off x="1524000" y="2133600"/>
                  <a:ext cx="1219200" cy="533400"/>
                  <a:chOff x="1041" y="1680"/>
                  <a:chExt cx="528" cy="240"/>
                </a:xfrm>
              </p:grpSpPr>
              <p:sp>
                <p:nvSpPr>
                  <p:cNvPr id="78867" name="Line 14"/>
                  <p:cNvSpPr/>
                  <p:nvPr/>
                </p:nvSpPr>
                <p:spPr>
                  <a:xfrm>
                    <a:off x="1056" y="1680"/>
                    <a:ext cx="0" cy="240"/>
                  </a:xfrm>
                  <a:prstGeom prst="line">
                    <a:avLst/>
                  </a:prstGeom>
                  <a:ln w="76200" cap="flat" cmpd="sng">
                    <a:solidFill>
                      <a:srgbClr val="FF00FF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990099"/>
                    </a:prstShdw>
                  </a:effectLst>
                </p:spPr>
              </p:sp>
              <p:sp>
                <p:nvSpPr>
                  <p:cNvPr id="78868" name="Line 15"/>
                  <p:cNvSpPr/>
                  <p:nvPr/>
                </p:nvSpPr>
                <p:spPr>
                  <a:xfrm flipH="1">
                    <a:off x="1041" y="1691"/>
                    <a:ext cx="528" cy="0"/>
                  </a:xfrm>
                  <a:prstGeom prst="line">
                    <a:avLst/>
                  </a:prstGeom>
                  <a:ln w="76200" cap="flat" cmpd="sng">
                    <a:solidFill>
                      <a:srgbClr val="FF00FF"/>
                    </a:solidFill>
                    <a:prstDash val="solid"/>
                    <a:headEnd type="triangle" w="med" len="med"/>
                    <a:tailEnd type="none" w="med" len="med"/>
                  </a:ln>
                  <a:effectLst>
                    <a:prstShdw prst="shdw17" dist="17961" dir="2699999">
                      <a:srgbClr val="990099"/>
                    </a:prstShdw>
                  </a:effectLst>
                </p:spPr>
              </p:sp>
            </p:grpSp>
            <p:sp>
              <p:nvSpPr>
                <p:cNvPr id="78861" name="Line 16"/>
                <p:cNvSpPr/>
                <p:nvPr/>
              </p:nvSpPr>
              <p:spPr>
                <a:xfrm flipV="1">
                  <a:off x="4191000" y="5867400"/>
                  <a:ext cx="1143000" cy="0"/>
                </a:xfrm>
                <a:prstGeom prst="line">
                  <a:avLst/>
                </a:prstGeom>
                <a:ln w="76200" cap="flat" cmpd="sng">
                  <a:solidFill>
                    <a:srgbClr val="333300"/>
                  </a:solidFill>
                  <a:prstDash val="solid"/>
                  <a:headEnd type="none" w="med" len="med"/>
                  <a:tailEnd type="triangle" w="med" len="med"/>
                </a:ln>
                <a:effectLst>
                  <a:prstShdw prst="shdw17" dist="17961" dir="2699999">
                    <a:srgbClr val="1F1F00"/>
                  </a:prstShdw>
                </a:effectLst>
              </p:spPr>
            </p:sp>
            <p:sp>
              <p:nvSpPr>
                <p:cNvPr id="78862" name="Line 17"/>
                <p:cNvSpPr/>
                <p:nvPr/>
              </p:nvSpPr>
              <p:spPr>
                <a:xfrm>
                  <a:off x="4267200" y="2209800"/>
                  <a:ext cx="1143000" cy="0"/>
                </a:xfrm>
                <a:prstGeom prst="line">
                  <a:avLst/>
                </a:prstGeom>
                <a:ln w="76200" cap="flat" cmpd="sng">
                  <a:solidFill>
                    <a:srgbClr val="FF3399"/>
                  </a:solidFill>
                  <a:prstDash val="solid"/>
                  <a:headEnd type="none" w="med" len="med"/>
                  <a:tailEnd type="triangle" w="med" len="med"/>
                </a:ln>
                <a:effectLst>
                  <a:prstShdw prst="shdw17" dist="17961" dir="2699999">
                    <a:srgbClr val="007A99"/>
                  </a:prstShdw>
                </a:effectLst>
              </p:spPr>
            </p:sp>
            <p:grpSp>
              <p:nvGrpSpPr>
                <p:cNvPr id="78863" name="Group 18"/>
                <p:cNvGrpSpPr/>
                <p:nvPr/>
              </p:nvGrpSpPr>
              <p:grpSpPr>
                <a:xfrm>
                  <a:off x="3657600" y="4038600"/>
                  <a:ext cx="1676400" cy="914400"/>
                  <a:chOff x="2016" y="2400"/>
                  <a:chExt cx="768" cy="624"/>
                </a:xfrm>
              </p:grpSpPr>
              <p:sp>
                <p:nvSpPr>
                  <p:cNvPr id="78865" name="Line 19"/>
                  <p:cNvSpPr/>
                  <p:nvPr/>
                </p:nvSpPr>
                <p:spPr>
                  <a:xfrm flipV="1">
                    <a:off x="2027" y="2400"/>
                    <a:ext cx="0" cy="624"/>
                  </a:xfrm>
                  <a:prstGeom prst="line">
                    <a:avLst/>
                  </a:prstGeom>
                  <a:ln w="76200" cap="flat" cmpd="sng">
                    <a:solidFill>
                      <a:srgbClr val="0080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004D00"/>
                    </a:prstShdw>
                  </a:effectLst>
                </p:spPr>
              </p:sp>
              <p:sp>
                <p:nvSpPr>
                  <p:cNvPr id="78866" name="Line 20"/>
                  <p:cNvSpPr/>
                  <p:nvPr/>
                </p:nvSpPr>
                <p:spPr>
                  <a:xfrm flipH="1">
                    <a:off x="2016" y="2400"/>
                    <a:ext cx="768" cy="0"/>
                  </a:xfrm>
                  <a:prstGeom prst="line">
                    <a:avLst/>
                  </a:prstGeom>
                  <a:ln w="76200" cap="flat" cmpd="sng">
                    <a:solidFill>
                      <a:srgbClr val="008000"/>
                    </a:solidFill>
                    <a:prstDash val="solid"/>
                    <a:headEnd type="triangle" w="med" len="med"/>
                    <a:tailEnd type="none" w="med" len="med"/>
                  </a:ln>
                  <a:effectLst>
                    <a:prstShdw prst="shdw17" dist="17961" dir="2699999">
                      <a:srgbClr val="004D00"/>
                    </a:prstShdw>
                  </a:effectLst>
                </p:spPr>
              </p:sp>
            </p:grpSp>
            <p:sp>
              <p:nvSpPr>
                <p:cNvPr id="78864" name="AutoShape 5"/>
                <p:cNvSpPr/>
                <p:nvPr/>
              </p:nvSpPr>
              <p:spPr>
                <a:xfrm>
                  <a:off x="1752600" y="228600"/>
                  <a:ext cx="5715000" cy="990600"/>
                </a:xfrm>
                <a:prstGeom prst="bevel">
                  <a:avLst>
                    <a:gd name="adj" fmla="val 12500"/>
                  </a:avLst>
                </a:prstGeom>
                <a:solidFill>
                  <a:srgbClr val="FFFF00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Tx/>
                    <a:buNone/>
                  </a:pPr>
                  <a:r>
                    <a:rPr lang="" altLang="vi-VN" sz="40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Lỗi vô ý do quá tự tin</a:t>
                  </a:r>
                  <a:endParaRPr lang="" altLang="vi-VN" sz="40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ận cảnh đốt rừng làm rẫy của người dân trà bồng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22" name="Group 2"/>
          <p:cNvGrpSpPr/>
          <p:nvPr/>
        </p:nvGrpSpPr>
        <p:grpSpPr>
          <a:xfrm>
            <a:off x="228600" y="228600"/>
            <a:ext cx="8686800" cy="6400800"/>
            <a:chOff x="228600" y="228600"/>
            <a:chExt cx="8686800" cy="6400800"/>
          </a:xfrm>
        </p:grpSpPr>
        <p:sp>
          <p:nvSpPr>
            <p:cNvPr id="81923" name="Line 10"/>
            <p:cNvSpPr/>
            <p:nvPr/>
          </p:nvSpPr>
          <p:spPr>
            <a:xfrm>
              <a:off x="4114800" y="3505200"/>
              <a:ext cx="2590800" cy="0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81924" name="Group 1"/>
            <p:cNvGrpSpPr/>
            <p:nvPr/>
          </p:nvGrpSpPr>
          <p:grpSpPr>
            <a:xfrm>
              <a:off x="228600" y="228600"/>
              <a:ext cx="8686800" cy="6400800"/>
              <a:chOff x="228600" y="228600"/>
              <a:chExt cx="8686800" cy="6400800"/>
            </a:xfrm>
          </p:grpSpPr>
          <p:sp>
            <p:nvSpPr>
              <p:cNvPr id="440323" name="Oval 3"/>
              <p:cNvSpPr>
                <a:spLocks noChangeArrowheads="1"/>
              </p:cNvSpPr>
              <p:nvPr/>
            </p:nvSpPr>
            <p:spPr bwMode="auto">
              <a:xfrm>
                <a:off x="228600" y="1981200"/>
                <a:ext cx="1905000" cy="31242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entury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entury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entury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entury" pitchFamily="18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4000" b="1" i="0" u="none" strike="noStrike" kern="1200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Vô ý</a:t>
                </a:r>
                <a:endParaRPr kumimoji="0" lang="vi-VN" altLang="vi-VN" sz="40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4000" b="1" i="0" u="none" strike="noStrike" kern="1200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do </a:t>
                </a:r>
                <a:endParaRPr kumimoji="0" lang="vi-VN" altLang="vi-VN" sz="40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4000" b="1" i="0" u="none" strike="noStrike" kern="1200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cẩu </a:t>
                </a:r>
                <a:endParaRPr kumimoji="0" lang="vi-VN" altLang="vi-VN" sz="40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4000" b="1" i="0" u="none" strike="noStrike" kern="1200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thả</a:t>
                </a:r>
                <a:endParaRPr kumimoji="0" lang="vi-VN" altLang="vi-VN" sz="40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324" name="Rectangle 4"/>
              <p:cNvSpPr>
                <a:spLocks noChangeArrowheads="1"/>
              </p:cNvSpPr>
              <p:nvPr/>
            </p:nvSpPr>
            <p:spPr bwMode="auto">
              <a:xfrm>
                <a:off x="2514600" y="381000"/>
                <a:ext cx="1600200" cy="609600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Người </a:t>
                </a:r>
                <a:endParaRPr lang="" altLang="vi-VN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 </a:t>
                </a:r>
                <a:endParaRPr lang="" altLang="vi-VN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hiện </a:t>
                </a:r>
                <a:endParaRPr lang="" altLang="vi-VN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à</a:t>
                </a: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 </a:t>
                </a:r>
                <a:endParaRPr lang="" altLang="vi-VN" b="1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" altLang="vi-VN" b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</a:t>
                </a:r>
                <a:endParaRPr lang="" altLang="vi-VN" b="1" dirty="0">
                  <a:solidFill>
                    <a:srgbClr val="FF00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81927" name="Line 5"/>
              <p:cNvSpPr/>
              <p:nvPr/>
            </p:nvSpPr>
            <p:spPr>
              <a:xfrm>
                <a:off x="2133600" y="3505200"/>
                <a:ext cx="381000" cy="0"/>
              </a:xfrm>
              <a:prstGeom prst="line">
                <a:avLst/>
              </a:prstGeom>
              <a:ln w="762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40326" name="Oval 6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2209800" cy="2667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lvl="0" algn="ctr">
                  <a:buNone/>
                </a:pPr>
                <a:r>
                  <a:rPr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Phải thấy </a:t>
                </a:r>
                <a:endParaRPr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>
                  <a:buNone/>
                </a:pPr>
                <a:r>
                  <a:rPr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trước</a:t>
                </a:r>
                <a:endParaRPr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>
                  <a:buNone/>
                </a:pPr>
                <a:r>
                  <a:rPr lang="" altLang="x-none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hậu quả</a:t>
                </a:r>
                <a:endParaRPr lang="" altLang="x-none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40327" name="Oval 7"/>
              <p:cNvSpPr>
                <a:spLocks noChangeArrowheads="1"/>
              </p:cNvSpPr>
              <p:nvPr/>
            </p:nvSpPr>
            <p:spPr bwMode="auto">
              <a:xfrm>
                <a:off x="4800600" y="4267200"/>
                <a:ext cx="2362200" cy="23622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lvl="0" algn="ctr">
                  <a:buNone/>
                </a:pPr>
                <a:r>
                  <a:rPr sz="2800" b="1" dirty="0">
                    <a:solidFill>
                      <a:srgbClr val="0000FF"/>
                    </a:solidFill>
                    <a:latin typeface="Century" pitchFamily="18" charset="0"/>
                  </a:rPr>
                  <a:t>Có thể </a:t>
                </a:r>
                <a:endParaRPr sz="2800" b="1" dirty="0">
                  <a:solidFill>
                    <a:srgbClr val="0000FF"/>
                  </a:solidFill>
                  <a:latin typeface="Century" pitchFamily="18" charset="0"/>
                </a:endParaRPr>
              </a:p>
              <a:p>
                <a:pPr lvl="0" algn="ctr">
                  <a:buNone/>
                </a:pPr>
                <a:r>
                  <a:rPr sz="2800" b="1" dirty="0">
                    <a:solidFill>
                      <a:srgbClr val="0000FF"/>
                    </a:solidFill>
                    <a:latin typeface="Century" pitchFamily="18" charset="0"/>
                  </a:rPr>
                  <a:t>thấy </a:t>
                </a:r>
                <a:r>
                  <a:rPr lang="" altLang="x-none" sz="2800" b="1" dirty="0">
                    <a:solidFill>
                      <a:srgbClr val="0000FF"/>
                    </a:solidFill>
                    <a:latin typeface="Century" pitchFamily="18" charset="0"/>
                  </a:rPr>
                  <a:t>trước </a:t>
                </a:r>
                <a:endParaRPr lang="" altLang="x-none" sz="2800" b="1" dirty="0">
                  <a:solidFill>
                    <a:srgbClr val="0000FF"/>
                  </a:solidFill>
                  <a:latin typeface="Century" pitchFamily="18" charset="0"/>
                </a:endParaRPr>
              </a:p>
              <a:p>
                <a:pPr lvl="0" algn="ctr">
                  <a:buNone/>
                </a:pPr>
                <a:r>
                  <a:rPr lang="" altLang="x-none" sz="2800" b="1" dirty="0">
                    <a:solidFill>
                      <a:srgbClr val="0000FF"/>
                    </a:solidFill>
                    <a:latin typeface="Century" pitchFamily="18" charset="0"/>
                  </a:rPr>
                  <a:t>hậu quả</a:t>
                </a:r>
                <a:endParaRPr lang="" altLang="x-none" sz="2800" b="1" dirty="0">
                  <a:solidFill>
                    <a:srgbClr val="0000FF"/>
                  </a:solidFill>
                  <a:latin typeface="Century" pitchFamily="18" charset="0"/>
                </a:endParaRPr>
              </a:p>
            </p:txBody>
          </p:sp>
          <p:sp>
            <p:nvSpPr>
              <p:cNvPr id="440328" name="Oval 8"/>
              <p:cNvSpPr>
                <a:spLocks noChangeArrowheads="1"/>
              </p:cNvSpPr>
              <p:nvPr/>
            </p:nvSpPr>
            <p:spPr bwMode="auto">
              <a:xfrm>
                <a:off x="4800600" y="228600"/>
                <a:ext cx="2362200" cy="266700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 thấy</a:t>
                </a:r>
                <a:endParaRPr lang="en-US" altLang="vi-V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r>
                  <a:rPr lang="en-US" altLang="vi-V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trước hậu quả</a:t>
                </a:r>
                <a:endParaRPr lang="" altLang="vi-V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81931" name="Line 9"/>
              <p:cNvSpPr/>
              <p:nvPr/>
            </p:nvSpPr>
            <p:spPr>
              <a:xfrm>
                <a:off x="4191000" y="5410200"/>
                <a:ext cx="609600" cy="0"/>
              </a:xfrm>
              <a:prstGeom prst="line">
                <a:avLst/>
              </a:prstGeom>
              <a:ln w="76200" cap="flat" cmpd="sng">
                <a:solidFill>
                  <a:srgbClr val="00008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1932" name="Line 11"/>
              <p:cNvSpPr/>
              <p:nvPr/>
            </p:nvSpPr>
            <p:spPr>
              <a:xfrm>
                <a:off x="4191000" y="1524000"/>
                <a:ext cx="609600" cy="0"/>
              </a:xfrm>
              <a:prstGeom prst="line">
                <a:avLst/>
              </a:prstGeom>
              <a:ln w="76200" cap="flat" cmpd="sng">
                <a:solidFill>
                  <a:srgbClr val="0000FF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1933" name="Line 12"/>
              <p:cNvSpPr/>
              <p:nvPr/>
            </p:nvSpPr>
            <p:spPr>
              <a:xfrm flipH="1">
                <a:off x="6781800" y="4343400"/>
                <a:ext cx="228600" cy="228600"/>
              </a:xfrm>
              <a:prstGeom prst="line">
                <a:avLst/>
              </a:prstGeom>
              <a:ln w="762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6018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8602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6025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602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6027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Mặt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chủ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152400" y="2777344"/>
          <a:ext cx="2555081" cy="237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160713" y="2778125"/>
            <a:ext cx="5108575" cy="2616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entury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entury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entury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vi-VN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6022" name="Rectangle 1"/>
          <p:cNvSpPr/>
          <p:nvPr/>
        </p:nvSpPr>
        <p:spPr>
          <a:xfrm>
            <a:off x="3130550" y="2971800"/>
            <a:ext cx="5138738" cy="2124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FontTx/>
              <a:buNone/>
            </a:pPr>
            <a:r>
              <a:rPr lang="vi-VN" altLang="vi-VN" sz="3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 cơ vi phạm pháp luật l</a:t>
            </a:r>
            <a:r>
              <a:rPr lang="vi-VN" altLang="vi-VN" sz="3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vi-VN" sz="3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lực tâm lý bên trong thúc đẩy chủ thể thực hiện h</a:t>
            </a:r>
            <a:r>
              <a:rPr lang="vi-VN" altLang="vi-VN" sz="3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vi-VN" sz="3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vi trái pháp luật.</a:t>
            </a:r>
            <a:endParaRPr lang="vi-VN" altLang="vi-VN" sz="3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2667000" y="3651250"/>
            <a:ext cx="4222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114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9012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0121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012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012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Mặt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chủ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152400" y="2777344"/>
          <a:ext cx="2555081" cy="237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160713" y="2514600"/>
            <a:ext cx="5608638" cy="291623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entury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entury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entury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entury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vi-VN" altLang="vi-V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0118" name="Rectangle 1"/>
          <p:cNvSpPr/>
          <p:nvPr/>
        </p:nvSpPr>
        <p:spPr>
          <a:xfrm>
            <a:off x="3130550" y="3014663"/>
            <a:ext cx="5597525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FontTx/>
              <a:buNone/>
            </a:pPr>
            <a:r>
              <a:rPr lang="vi-VN" altLang="vi-VN" sz="3000" dirty="0">
                <a:latin typeface="Arial" panose="020B0604020202020204" pitchFamily="34" charset="0"/>
                <a:cs typeface="Arial" panose="020B0604020202020204" pitchFamily="34" charset="0"/>
              </a:rPr>
              <a:t>Mục đích vi phạm pháp luật l</a:t>
            </a:r>
            <a:r>
              <a:rPr lang="vi-VN" altLang="vi-VN" sz="3000" dirty="0"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3000" dirty="0">
                <a:latin typeface="Arial" panose="020B0604020202020204" pitchFamily="34" charset="0"/>
                <a:cs typeface="Arial" panose="020B0604020202020204" pitchFamily="34" charset="0"/>
              </a:rPr>
              <a:t> kết quả cuối cùng m</a:t>
            </a:r>
            <a:r>
              <a:rPr lang="vi-VN" altLang="vi-VN" sz="3000" dirty="0"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3000" dirty="0">
                <a:latin typeface="Arial" panose="020B0604020202020204" pitchFamily="34" charset="0"/>
                <a:cs typeface="Arial" panose="020B0604020202020204" pitchFamily="34" charset="0"/>
              </a:rPr>
              <a:t> chủ thể mong muốn đạt được khi thực hiện h</a:t>
            </a:r>
            <a:r>
              <a:rPr lang="vi-VN" altLang="vi-VN" sz="3000" dirty="0"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3000" dirty="0">
                <a:latin typeface="Arial" panose="020B0604020202020204" pitchFamily="34" charset="0"/>
                <a:cs typeface="Arial" panose="020B0604020202020204" pitchFamily="34" charset="0"/>
              </a:rPr>
              <a:t>nh vi trái pháp luật</a:t>
            </a:r>
            <a:r>
              <a:rPr lang="vi-VN" altLang="vi-VN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3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2667000" y="3651250"/>
            <a:ext cx="4222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421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9421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4217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421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421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 dirty="0" err="1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Chủ</a:t>
            </a:r>
            <a:r>
              <a:rPr kumimoji="0" lang="en-US" sz="3200" b="1" kern="1200" cap="none" spc="0" normalizeH="0" baseline="0" noProof="0" dirty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b="1" kern="1200" cap="none" spc="0" normalizeH="0" baseline="0" noProof="0" dirty="0" err="1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thể</a:t>
            </a:r>
            <a:r>
              <a:rPr kumimoji="0" lang="en-US" sz="3200" b="1" kern="1200" cap="none" spc="0" normalizeH="0" baseline="0" noProof="0" dirty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b="1" kern="1200" cap="none" spc="0" normalizeH="0" baseline="0" noProof="0" dirty="0" err="1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b="1" kern="1200" cap="none" spc="0" normalizeH="0" baseline="0" noProof="0" dirty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b="1" kern="1200" cap="none" spc="0" normalizeH="0" baseline="0" noProof="0" dirty="0"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42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79563"/>
            <a:ext cx="2728913" cy="170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4"/>
          <p:cNvSpPr/>
          <p:nvPr/>
        </p:nvSpPr>
        <p:spPr>
          <a:xfrm>
            <a:off x="725488" y="2046288"/>
            <a:ext cx="4837112" cy="2247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Clr>
                <a:schemeClr val="hlink"/>
              </a:buClr>
            </a:pP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Chủ thể của vi phạm pháp luật l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 nhân, tổ chức thực hiện h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 vi vi phạm</a:t>
            </a:r>
            <a:endParaRPr lang="en-US" altLang="vi-VN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eaLnBrk="1" hangingPunct="1">
              <a:spcBef>
                <a:spcPct val="0"/>
              </a:spcBef>
              <a:buClr>
                <a:schemeClr val="hlink"/>
              </a:buClr>
            </a:pP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Chủ thể của vi phạm pháp luật phải có năng lực h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en-US" altLang="vi-VN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 vi</a:t>
            </a:r>
            <a:endParaRPr lang="en-US" altLang="vi-VN" sz="2800" dirty="0">
              <a:solidFill>
                <a:srgbClr val="FF33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AutoShape 5"/>
          <p:cNvSpPr/>
          <p:nvPr/>
        </p:nvSpPr>
        <p:spPr>
          <a:xfrm>
            <a:off x="457200" y="1752600"/>
            <a:ext cx="5257800" cy="297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71444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2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endParaRPr lang="vi-VN" altLang="vi-VN" sz="2800" dirty="0">
              <a:solidFill>
                <a:schemeClr val="tx2"/>
              </a:solidFill>
              <a:latin typeface="Verdana" panose="020B0604030504040204" pitchFamily="34" charset="0"/>
              <a:ea typeface="Arial" panose="020B0604020202020204" pitchFamily="34" charset="0"/>
            </a:endParaRPr>
          </a:p>
        </p:txBody>
      </p:sp>
      <p:pic>
        <p:nvPicPr>
          <p:cNvPr id="942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73450"/>
            <a:ext cx="2728913" cy="186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Group 9"/>
          <p:cNvGrpSpPr/>
          <p:nvPr/>
        </p:nvGrpSpPr>
        <p:grpSpPr>
          <a:xfrm>
            <a:off x="0" y="0"/>
            <a:ext cx="9067800" cy="6705600"/>
            <a:chOff x="76200" y="1"/>
            <a:chExt cx="9067800" cy="6858000"/>
          </a:xfrm>
        </p:grpSpPr>
        <p:pic>
          <p:nvPicPr>
            <p:cNvPr id="1331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37186" y="1"/>
              <a:ext cx="1006814" cy="56500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9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61338" y="6306548"/>
              <a:ext cx="982662" cy="5514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1"/>
              <a:ext cx="1066800" cy="6258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1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" y="6411873"/>
              <a:ext cx="760413" cy="4461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7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3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3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" name="Horizontal Scroll 12"/>
          <p:cNvSpPr/>
          <p:nvPr/>
        </p:nvSpPr>
        <p:spPr>
          <a:xfrm>
            <a:off x="803275" y="1325563"/>
            <a:ext cx="7513638" cy="4662488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46225" y="2446338"/>
            <a:ext cx="6538913" cy="2555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vi-VN" altLang="vi-VN" dirty="0">
                <a:latin typeface="Arial" panose="020B0604020202020204" pitchFamily="34" charset="0"/>
                <a:cs typeface="Arial" panose="020B0604020202020204" pitchFamily="34" charset="0"/>
              </a:rPr>
              <a:t>Vi phạm pháp luật l</a:t>
            </a:r>
            <a:r>
              <a:rPr lang="vi-VN" altLang="vi-VN" dirty="0"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altLang="vi-VN" dirty="0"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dirty="0">
                <a:latin typeface="Arial" panose="020B0604020202020204" pitchFamily="34" charset="0"/>
                <a:cs typeface="Arial" panose="020B0604020202020204" pitchFamily="34" charset="0"/>
              </a:rPr>
              <a:t>nh 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vi</a:t>
            </a:r>
            <a:r>
              <a:rPr lang="vi-VN" altLang="vi-VN" dirty="0">
                <a:latin typeface="Arial" panose="020B0604020202020204" pitchFamily="34" charset="0"/>
                <a:cs typeface="Arial" panose="020B0604020202020204" pitchFamily="34" charset="0"/>
              </a:rPr>
              <a:t> trái luật, có lỗi, do chủ thể có năng lực trách nhiệm pháp lý thực hiện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vi-VN" altLang="vi-VN" dirty="0">
                <a:latin typeface="Arial" panose="020B0604020202020204" pitchFamily="34" charset="0"/>
                <a:cs typeface="Arial" panose="020B0604020202020204" pitchFamily="34" charset="0"/>
              </a:rPr>
              <a:t> xâm hại đến các quan hệ xã hội được pháp luật bảo vệ.</a:t>
            </a:r>
            <a:endParaRPr lang="en-US" altLang="vi-VN" dirty="0">
              <a:latin typeface="Constantia" panose="02030602050306030303" pitchFamily="18" charset="0"/>
              <a:ea typeface="Arial" panose="020B0604020202020204" pitchFamily="34" charset="0"/>
            </a:endParaRPr>
          </a:p>
        </p:txBody>
      </p:sp>
      <p:sp>
        <p:nvSpPr>
          <p:cNvPr id="13317" name="Title 12"/>
          <p:cNvSpPr>
            <a:spLocks noGrp="1"/>
          </p:cNvSpPr>
          <p:nvPr>
            <p:ph type="title"/>
          </p:nvPr>
        </p:nvSpPr>
        <p:spPr>
          <a:xfrm>
            <a:off x="304800" y="779463"/>
            <a:ext cx="8229600" cy="668337"/>
          </a:xfrm>
          <a:ln/>
        </p:spPr>
        <p:txBody>
          <a:bodyPr vert="horz" wrap="square" lIns="91440" tIns="45720" rIns="91440" bIns="45720" anchor="ctr" anchorCtr="0"/>
          <a:p>
            <a:r>
              <a:rPr lang="en-US" altLang="vi-VN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Khái niệm vi phạm pháp luật</a:t>
            </a:r>
            <a:endParaRPr lang="en-US" altLang="vi-VN" sz="35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6258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9626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3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/>
          <p:nvPr/>
        </p:nvSpPr>
        <p:spPr bwMode="auto">
          <a:xfrm>
            <a:off x="1371600" y="3810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 dirty="0" err="1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Khách</a:t>
            </a:r>
            <a:r>
              <a:rPr kumimoji="0" lang="en-US" sz="3200" b="1" kern="1200" cap="none" spc="0" normalizeH="0" baseline="0" noProof="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b="1" kern="1200" cap="none" spc="0" normalizeH="0" baseline="0" noProof="0" dirty="0" err="1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thể</a:t>
            </a:r>
            <a:r>
              <a:rPr kumimoji="0" lang="en-US" sz="3200" b="1" kern="1200" cap="none" spc="0" normalizeH="0" baseline="0" noProof="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b="1" kern="1200" cap="none" spc="0" normalizeH="0" baseline="0" noProof="0" dirty="0" err="1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3200" b="1" kern="1200" cap="none" spc="0" normalizeH="0" baseline="0" noProof="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VPPL</a:t>
            </a:r>
            <a:endParaRPr kumimoji="0" lang="en-US" sz="3200" b="1" kern="1200" cap="none" spc="0" normalizeH="0" baseline="0" noProof="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981200"/>
            <a:ext cx="2971800" cy="276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Content Placeholder 2"/>
          <p:cNvSpPr/>
          <p:nvPr/>
        </p:nvSpPr>
        <p:spPr bwMode="auto">
          <a:xfrm>
            <a:off x="381000" y="1676400"/>
            <a:ext cx="5257800" cy="312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p>
            <a:pPr marL="342900" indent="-342900" algn="just" eaLnBrk="1" hangingPunct="1">
              <a:lnSpc>
                <a:spcPct val="150000"/>
              </a:lnSpc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sz="3400" dirty="0">
                <a:solidFill>
                  <a:srgbClr val="0000FF"/>
                </a:solidFill>
                <a:latin typeface="Arial" panose="020B0604020202020204" pitchFamily="34" charset="0"/>
              </a:rPr>
              <a:t>Là các quan hệ xã hội được pháp luật bảo vệ và bị hành vi vi phạm pháp luật xâm hại</a:t>
            </a:r>
            <a:endParaRPr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charRg st="0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8306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98309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8310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831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831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4.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Phân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loại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8" name="Diagram 17"/>
          <p:cNvGraphicFramePr/>
          <p:nvPr/>
        </p:nvGraphicFramePr>
        <p:xfrm>
          <a:off x="457200" y="1397000"/>
          <a:ext cx="83058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0354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100358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59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60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61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3200" b="1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</a:t>
            </a:r>
            <a:r>
              <a:rPr kumimoji="0" lang="en-US" sz="3200" b="1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TRÁCH NHIỆM PHÁP LÝ</a:t>
            </a:r>
            <a:endParaRPr kumimoji="0" lang="en-US" sz="3200" b="1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863" y="1752600"/>
            <a:ext cx="3398837" cy="3729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4"/>
          <p:cNvSpPr/>
          <p:nvPr/>
        </p:nvSpPr>
        <p:spPr>
          <a:xfrm>
            <a:off x="533400" y="1560513"/>
            <a:ext cx="4837113" cy="4035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</a:pPr>
            <a:r>
              <a:rPr lang="en-US" altLang="vi-VN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Trách nhiệm pháp lý l</a:t>
            </a:r>
            <a:r>
              <a:rPr lang="vi-VN" altLang="vi-VN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hậu quả bất lợi do Nh</a:t>
            </a:r>
            <a:r>
              <a:rPr lang="vi-VN" altLang="vi-VN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vi-VN" alt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nước áp dụng đối với các cá nhân, tổ chức vi phạm pháp luật</a:t>
            </a:r>
            <a:endParaRPr lang="en-US" altLang="vi-VN" sz="3500" i="1" u="sng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9218" name="Group 29"/>
          <p:cNvGrpSpPr/>
          <p:nvPr/>
        </p:nvGrpSpPr>
        <p:grpSpPr>
          <a:xfrm>
            <a:off x="1765300" y="1325563"/>
            <a:ext cx="6248400" cy="990600"/>
            <a:chOff x="720" y="1392"/>
            <a:chExt cx="4058" cy="480"/>
          </a:xfrm>
        </p:grpSpPr>
        <p:sp>
          <p:nvSpPr>
            <p:cNvPr id="2" name="AutoShape 30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448" name="Group 31"/>
            <p:cNvGrpSpPr/>
            <p:nvPr/>
          </p:nvGrpSpPr>
          <p:grpSpPr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" name="AutoShape 32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25" name="AutoShape 33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33333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219" name="Group 34"/>
          <p:cNvGrpSpPr/>
          <p:nvPr/>
        </p:nvGrpSpPr>
        <p:grpSpPr>
          <a:xfrm>
            <a:off x="1536700" y="1096963"/>
            <a:ext cx="611188" cy="608012"/>
            <a:chOff x="579" y="1386"/>
            <a:chExt cx="385" cy="383"/>
          </a:xfrm>
        </p:grpSpPr>
        <p:sp>
          <p:nvSpPr>
            <p:cNvPr id="102441" name="Oval 35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42" name="Group 36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02443" name="Oval 37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44" name="Oval 38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45" name="Oval 39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46" name="Oval 40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9220" name="Text Box 41"/>
          <p:cNvSpPr txBox="1"/>
          <p:nvPr/>
        </p:nvSpPr>
        <p:spPr>
          <a:xfrm>
            <a:off x="1644650" y="1166813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2400" b="1" dirty="0">
              <a:solidFill>
                <a:srgbClr val="08080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9221" name="Group 42"/>
          <p:cNvGrpSpPr/>
          <p:nvPr/>
        </p:nvGrpSpPr>
        <p:grpSpPr bwMode="auto">
          <a:xfrm>
            <a:off x="1765300" y="2570163"/>
            <a:ext cx="6248400" cy="990599"/>
            <a:chOff x="720" y="1392"/>
            <a:chExt cx="4058" cy="480"/>
          </a:xfrm>
          <a:solidFill>
            <a:schemeClr val="accent4">
              <a:lumMod val="75000"/>
            </a:schemeClr>
          </a:solidFill>
        </p:grpSpPr>
        <p:sp>
          <p:nvSpPr>
            <p:cNvPr id="8235" name="AutoShape 43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pFill/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9248" name="Group 44"/>
            <p:cNvGrpSpPr/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  <a:grpFill/>
          </p:grpSpPr>
          <p:sp>
            <p:nvSpPr>
              <p:cNvPr id="8237" name="AutoShape 45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38" name="AutoShape 46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222" name="Group 47"/>
          <p:cNvGrpSpPr/>
          <p:nvPr/>
        </p:nvGrpSpPr>
        <p:grpSpPr>
          <a:xfrm>
            <a:off x="1563688" y="2354263"/>
            <a:ext cx="611187" cy="608012"/>
            <a:chOff x="579" y="1386"/>
            <a:chExt cx="385" cy="383"/>
          </a:xfrm>
        </p:grpSpPr>
        <p:sp>
          <p:nvSpPr>
            <p:cNvPr id="102435" name="Oval 48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36" name="Group 49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02437" name="Oval 50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38" name="Oval 51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39" name="Oval 52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40" name="Oval 53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9223" name="Text Box 54"/>
          <p:cNvSpPr txBox="1"/>
          <p:nvPr/>
        </p:nvSpPr>
        <p:spPr>
          <a:xfrm>
            <a:off x="1644650" y="2411413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b="1" dirty="0">
              <a:solidFill>
                <a:srgbClr val="08080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9224" name="Group 55"/>
          <p:cNvGrpSpPr/>
          <p:nvPr/>
        </p:nvGrpSpPr>
        <p:grpSpPr>
          <a:xfrm>
            <a:off x="1765300" y="3881438"/>
            <a:ext cx="6248400" cy="990600"/>
            <a:chOff x="720" y="1392"/>
            <a:chExt cx="4058" cy="480"/>
          </a:xfrm>
        </p:grpSpPr>
        <p:sp>
          <p:nvSpPr>
            <p:cNvPr id="8248" name="AutoShape 56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432" name="Group 57"/>
            <p:cNvGrpSpPr/>
            <p:nvPr/>
          </p:nvGrpSpPr>
          <p:grpSpPr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8250" name="AutoShape 58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51" name="AutoShape 59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3333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225" name="Group 60"/>
          <p:cNvGrpSpPr/>
          <p:nvPr/>
        </p:nvGrpSpPr>
        <p:grpSpPr>
          <a:xfrm>
            <a:off x="1516063" y="3687763"/>
            <a:ext cx="611187" cy="608012"/>
            <a:chOff x="579" y="1386"/>
            <a:chExt cx="385" cy="383"/>
          </a:xfrm>
        </p:grpSpPr>
        <p:sp>
          <p:nvSpPr>
            <p:cNvPr id="102425" name="Oval 61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26" name="Group 62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02427" name="Oval 63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8" name="Oval 64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9" name="Oval 65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30" name="Oval 66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9226" name="Text Box 67"/>
          <p:cNvSpPr txBox="1"/>
          <p:nvPr/>
        </p:nvSpPr>
        <p:spPr>
          <a:xfrm>
            <a:off x="1644650" y="3722688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2400" b="1" dirty="0">
              <a:solidFill>
                <a:srgbClr val="08080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227" name="Text Box 68"/>
          <p:cNvSpPr txBox="1"/>
          <p:nvPr/>
        </p:nvSpPr>
        <p:spPr>
          <a:xfrm>
            <a:off x="2371725" y="1598613"/>
            <a:ext cx="5638800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vi-VN" sz="1800" dirty="0">
                <a:solidFill>
                  <a:schemeClr val="bg1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Cơ sở của TNPL l</a:t>
            </a:r>
            <a:r>
              <a:rPr lang="vi-VN" altLang="vi-VN" sz="1800" dirty="0">
                <a:solidFill>
                  <a:schemeClr val="bg1"/>
                </a:solidFill>
                <a:latin typeface="Lucida Sans Unicode" panose="020B0602030504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1800" dirty="0">
                <a:solidFill>
                  <a:schemeClr val="bg1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 VPPL</a:t>
            </a:r>
            <a:endParaRPr lang="en-US" altLang="vi-VN" sz="1800" dirty="0">
              <a:solidFill>
                <a:schemeClr val="bg1"/>
              </a:solidFill>
              <a:latin typeface="Lucida Sans Unicode" panose="020B0602030504020204" pitchFamily="34" charset="0"/>
              <a:ea typeface="Arial" panose="020B0604020202020204" pitchFamily="34" charset="0"/>
            </a:endParaRPr>
          </a:p>
        </p:txBody>
      </p:sp>
      <p:sp>
        <p:nvSpPr>
          <p:cNvPr id="9228" name="Text Box 69"/>
          <p:cNvSpPr txBox="1"/>
          <p:nvPr/>
        </p:nvSpPr>
        <p:spPr>
          <a:xfrm>
            <a:off x="2206625" y="2786063"/>
            <a:ext cx="5638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sự lên án của NN v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XH đối với chủ thể VLPL</a:t>
            </a:r>
            <a:endParaRPr lang="en-US" altLang="vi-V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229" name="Text Box 70"/>
          <p:cNvSpPr txBox="1"/>
          <p:nvPr/>
        </p:nvSpPr>
        <p:spPr>
          <a:xfrm>
            <a:off x="2206625" y="4079875"/>
            <a:ext cx="5638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 quan mất thiết đến cưỡng chế NN</a:t>
            </a:r>
            <a:endParaRPr lang="en-US" altLang="vi-V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2051050" y="558800"/>
            <a:ext cx="5638800" cy="862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sz="2000" b="1" dirty="0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Đặc điểm</a:t>
            </a:r>
            <a:endParaRPr sz="2000" b="1" dirty="0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endParaRPr lang="en-US" altLang="vi-VN" sz="2000" b="1" dirty="0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Verdana" panose="020B0604030504040204" pitchFamily="34" charset="0"/>
              <a:ea typeface="Arial" panose="020B0604020202020204" pitchFamily="34" charset="0"/>
            </a:endParaRPr>
          </a:p>
        </p:txBody>
      </p:sp>
      <p:grpSp>
        <p:nvGrpSpPr>
          <p:cNvPr id="45" name="Group 55"/>
          <p:cNvGrpSpPr/>
          <p:nvPr/>
        </p:nvGrpSpPr>
        <p:grpSpPr bwMode="auto">
          <a:xfrm>
            <a:off x="1723734" y="5129213"/>
            <a:ext cx="6248400" cy="990600"/>
            <a:chOff x="720" y="1392"/>
            <a:chExt cx="4058" cy="480"/>
          </a:xfrm>
          <a:solidFill>
            <a:srgbClr val="0070C0"/>
          </a:solidFill>
        </p:grpSpPr>
        <p:sp>
          <p:nvSpPr>
            <p:cNvPr id="46" name="AutoShape 56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pFill/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8" name="Group 57"/>
            <p:cNvGrpSpPr/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  <a:grpFill/>
          </p:grpSpPr>
          <p:sp>
            <p:nvSpPr>
              <p:cNvPr id="49" name="AutoShape 58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" name="AutoShape 59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1" name="Text Box 70"/>
          <p:cNvSpPr txBox="1"/>
          <p:nvPr/>
        </p:nvSpPr>
        <p:spPr>
          <a:xfrm>
            <a:off x="2247900" y="5327650"/>
            <a:ext cx="67945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TNPL</a:t>
            </a:r>
            <a:r>
              <a:rPr lang="en-US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à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bản án,</a:t>
            </a:r>
            <a:r>
              <a:rPr lang="en-US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 định có</a:t>
            </a:r>
            <a:r>
              <a:rPr lang="en-US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 lực PL</a:t>
            </a:r>
            <a:endParaRPr lang="vi-VN" altLang="vi-V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2" name="Group 60"/>
          <p:cNvGrpSpPr/>
          <p:nvPr/>
        </p:nvGrpSpPr>
        <p:grpSpPr>
          <a:xfrm>
            <a:off x="1601788" y="4903788"/>
            <a:ext cx="611187" cy="608012"/>
            <a:chOff x="579" y="1386"/>
            <a:chExt cx="385" cy="383"/>
          </a:xfrm>
        </p:grpSpPr>
        <p:sp>
          <p:nvSpPr>
            <p:cNvPr id="102419" name="Oval 61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20" name="Group 62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02421" name="Oval 63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2" name="Oval 64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3" name="Oval 65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4" name="Oval 66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59" name="Text Box 67"/>
          <p:cNvSpPr txBox="1"/>
          <p:nvPr/>
        </p:nvSpPr>
        <p:spPr>
          <a:xfrm>
            <a:off x="1746250" y="4973638"/>
            <a:ext cx="38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400" b="1" dirty="0">
              <a:solidFill>
                <a:srgbClr val="08080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3" grpId="0"/>
      <p:bldP spid="9226" grpId="0"/>
      <p:bldP spid="9227" grpId="0"/>
      <p:bldP spid="9228" grpId="0"/>
      <p:bldP spid="9229" grpId="0"/>
      <p:bldP spid="47" grpId="0"/>
      <p:bldP spid="51" grpId="0"/>
      <p:bldP spid="5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4450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10445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0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454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1400" y="5874473"/>
              <a:ext cx="17526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45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45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5874473"/>
              <a:ext cx="1676400" cy="983527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/>
          <p:nvPr/>
        </p:nvSpPr>
        <p:spPr bwMode="auto">
          <a:xfrm>
            <a:off x="1371600" y="2286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Các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loại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trách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nhiệm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32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2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lý</a:t>
            </a:r>
            <a:endParaRPr kumimoji="0" lang="en-US" sz="32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381000" y="1397000"/>
          <a:ext cx="8001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2" name="Group 9"/>
          <p:cNvGrpSpPr/>
          <p:nvPr/>
        </p:nvGrpSpPr>
        <p:grpSpPr>
          <a:xfrm>
            <a:off x="0" y="0"/>
            <a:ext cx="9067800" cy="6705600"/>
            <a:chOff x="76200" y="0"/>
            <a:chExt cx="9067800" cy="6858000"/>
          </a:xfrm>
        </p:grpSpPr>
        <p:pic>
          <p:nvPicPr>
            <p:cNvPr id="15365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37184" y="0"/>
              <a:ext cx="1006816" cy="5650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6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0" y="6430379"/>
              <a:ext cx="762000" cy="4276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7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00" y="0"/>
              <a:ext cx="994116" cy="5832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8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6468341"/>
              <a:ext cx="664165" cy="38965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30" name="Straight Connector 29"/>
            <p:cNvCxnSpPr/>
            <p:nvPr/>
          </p:nvCxnSpPr>
          <p:spPr>
            <a:xfrm rot="5400000">
              <a:off x="-2575358" y="3670986"/>
              <a:ext cx="5753966" cy="635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149506" y="3709122"/>
              <a:ext cx="5828651" cy="4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3000" y="77932"/>
              <a:ext cx="7391400" cy="16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14400" y="6856412"/>
              <a:ext cx="7391400" cy="1588"/>
            </a:xfrm>
            <a:prstGeom prst="line">
              <a:avLst/>
            </a:prstGeom>
            <a:ln>
              <a:solidFill>
                <a:srgbClr val="00B0F0"/>
              </a:solidFill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1" name="Diagram 10"/>
          <p:cNvGraphicFramePr/>
          <p:nvPr/>
        </p:nvGraphicFramePr>
        <p:xfrm>
          <a:off x="457200" y="1066800"/>
          <a:ext cx="8305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le 1"/>
          <p:cNvSpPr txBox="1"/>
          <p:nvPr/>
        </p:nvSpPr>
        <p:spPr bwMode="auto">
          <a:xfrm>
            <a:off x="1371600" y="152400"/>
            <a:ext cx="6553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Dấu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hiệu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của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vi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phạm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pháp</a:t>
            </a:r>
            <a:r>
              <a:rPr kumimoji="0" lang="en-US" sz="2800" kern="1200" cap="none" spc="0" normalizeH="0" baseline="0" noProof="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800" kern="1200" cap="none" spc="0" normalizeH="0" baseline="0" noProof="0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luật</a:t>
            </a:r>
            <a:endParaRPr kumimoji="0" lang="en-US" sz="2800" kern="1200" cap="none" spc="0" normalizeH="0" baseline="0" noProof="0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843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9600"/>
            <a:ext cx="8839200" cy="502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94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571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Perpetua Titling MT"/>
        <a:ea typeface=""/>
        <a:cs typeface=""/>
      </a:majorFont>
      <a:minorFont>
        <a:latin typeface="Century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3105</Words>
  <Application>WPS Presentation</Application>
  <PresentationFormat/>
  <Paragraphs>303</Paragraphs>
  <Slides>54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Arial</vt:lpstr>
      <vt:lpstr>SimSun</vt:lpstr>
      <vt:lpstr>Wingdings</vt:lpstr>
      <vt:lpstr>Perpetua Titling MT</vt:lpstr>
      <vt:lpstr>Segoe Print</vt:lpstr>
      <vt:lpstr>Century</vt:lpstr>
      <vt:lpstr>GulimChe</vt:lpstr>
      <vt:lpstr>Calibri</vt:lpstr>
      <vt:lpstr>Times New Roman</vt:lpstr>
      <vt:lpstr>Constantia</vt:lpstr>
      <vt:lpstr>Comic Sans MS</vt:lpstr>
      <vt:lpstr>Verdana</vt:lpstr>
      <vt:lpstr>Lucida Sans Unicode</vt:lpstr>
      <vt:lpstr>35</vt:lpstr>
      <vt:lpstr>Monotype Sorts</vt:lpstr>
      <vt:lpstr>Microsoft YaHei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Pinky</dc:creator>
  <cp:lastModifiedBy>MP</cp:lastModifiedBy>
  <cp:revision>2148</cp:revision>
  <dcterms:created xsi:type="dcterms:W3CDTF">2006-08-16T00:00:00Z</dcterms:created>
  <dcterms:modified xsi:type="dcterms:W3CDTF">2024-09-30T05:55:38Z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F37886C3D9934F22BA778C5C2080898C_12</vt:lpwstr>
  </property>
  <property fmtid="{D5CDD505-2E9C-101B-9397-08002B2CF9AE}" pid="3" name="KSOProductBuildVer">
    <vt:lpwstr>1033-12.2.0.18283</vt:lpwstr>
  </property>
</Properties>
</file>